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3" r:id="rId2"/>
    <p:sldMasterId id="2147483665" r:id="rId3"/>
  </p:sldMasterIdLst>
  <p:notesMasterIdLst>
    <p:notesMasterId r:id="rId13"/>
  </p:notesMasterIdLst>
  <p:sldIdLst>
    <p:sldId id="268" r:id="rId4"/>
    <p:sldId id="266" r:id="rId5"/>
    <p:sldId id="260" r:id="rId6"/>
    <p:sldId id="275" r:id="rId7"/>
    <p:sldId id="272" r:id="rId8"/>
    <p:sldId id="274" r:id="rId9"/>
    <p:sldId id="263" r:id="rId10"/>
    <p:sldId id="270" r:id="rId11"/>
    <p:sldId id="27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9"/>
    <a:srgbClr val="004263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16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87570-F917-4E45-9D50-E92769F816A2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36938-D924-4F0D-94BB-8D06DE1FB07A}">
      <dgm:prSet/>
      <dgm:spPr/>
      <dgm:t>
        <a:bodyPr/>
        <a:lstStyle/>
        <a:p>
          <a:pPr rtl="0"/>
          <a:r>
            <a:rPr lang="en-US" b="1"/>
            <a:t>1950: </a:t>
          </a:r>
          <a:r>
            <a:rPr lang="en-US"/>
            <a:t>Scotsman brand first used</a:t>
          </a:r>
        </a:p>
      </dgm:t>
    </dgm:pt>
    <dgm:pt modelId="{CBD897C3-D7EA-442A-AE37-0B7D58C1BF96}" type="parTrans" cxnId="{40A3398D-0A92-4CED-9CB2-A3E07F9C404D}">
      <dgm:prSet/>
      <dgm:spPr/>
      <dgm:t>
        <a:bodyPr/>
        <a:lstStyle/>
        <a:p>
          <a:endParaRPr lang="en-US"/>
        </a:p>
      </dgm:t>
    </dgm:pt>
    <dgm:pt modelId="{397FE776-72BB-4FD8-A0A9-A56907492D32}" type="sibTrans" cxnId="{40A3398D-0A92-4CED-9CB2-A3E07F9C404D}">
      <dgm:prSet/>
      <dgm:spPr/>
      <dgm:t>
        <a:bodyPr/>
        <a:lstStyle/>
        <a:p>
          <a:endParaRPr lang="en-US"/>
        </a:p>
      </dgm:t>
    </dgm:pt>
    <dgm:pt modelId="{C7472814-257F-44AD-95C2-E66F0DFD8258}">
      <dgm:prSet custT="1"/>
      <dgm:spPr/>
      <dgm:t>
        <a:bodyPr/>
        <a:lstStyle/>
        <a:p>
          <a:pPr algn="l" rtl="0"/>
          <a:r>
            <a:rPr lang="en-US" sz="950" b="1" dirty="0"/>
            <a:t>1952: </a:t>
          </a:r>
          <a:r>
            <a:rPr lang="en-US" sz="950" dirty="0"/>
            <a:t>Flake ice introduced</a:t>
          </a:r>
        </a:p>
      </dgm:t>
    </dgm:pt>
    <dgm:pt modelId="{67FD3351-EA31-4EFB-B3F0-32050E3DA906}" type="parTrans" cxnId="{B9EF7FA4-054E-4733-AF15-F6C229AA1A16}">
      <dgm:prSet/>
      <dgm:spPr/>
      <dgm:t>
        <a:bodyPr/>
        <a:lstStyle/>
        <a:p>
          <a:endParaRPr lang="en-US"/>
        </a:p>
      </dgm:t>
    </dgm:pt>
    <dgm:pt modelId="{B9F0D7DF-4D74-4D95-8086-F1D146891032}" type="sibTrans" cxnId="{B9EF7FA4-054E-4733-AF15-F6C229AA1A16}">
      <dgm:prSet/>
      <dgm:spPr/>
      <dgm:t>
        <a:bodyPr/>
        <a:lstStyle/>
        <a:p>
          <a:endParaRPr lang="en-US"/>
        </a:p>
      </dgm:t>
    </dgm:pt>
    <dgm:pt modelId="{C35C0E48-AD26-4DAB-8E97-48277ACEBFE6}">
      <dgm:prSet/>
      <dgm:spPr/>
      <dgm:t>
        <a:bodyPr/>
        <a:lstStyle/>
        <a:p>
          <a:pPr rtl="0"/>
          <a:r>
            <a:rPr lang="en-US" b="1"/>
            <a:t>1981: </a:t>
          </a:r>
          <a:r>
            <a:rPr lang="en-US"/>
            <a:t>The Original Chewable Ice – Nugget Ice was introduced by Scotsman</a:t>
          </a:r>
        </a:p>
      </dgm:t>
    </dgm:pt>
    <dgm:pt modelId="{E0B1C4D5-4B25-406B-9D2F-23DCEF01762B}" type="parTrans" cxnId="{79106DFC-D28A-4DA3-AA44-1537718317E4}">
      <dgm:prSet/>
      <dgm:spPr/>
      <dgm:t>
        <a:bodyPr/>
        <a:lstStyle/>
        <a:p>
          <a:endParaRPr lang="en-US"/>
        </a:p>
      </dgm:t>
    </dgm:pt>
    <dgm:pt modelId="{630B6FBF-D5D5-453D-A8AE-C883705C649B}" type="sibTrans" cxnId="{79106DFC-D28A-4DA3-AA44-1537718317E4}">
      <dgm:prSet/>
      <dgm:spPr/>
      <dgm:t>
        <a:bodyPr/>
        <a:lstStyle/>
        <a:p>
          <a:endParaRPr lang="en-US"/>
        </a:p>
      </dgm:t>
    </dgm:pt>
    <dgm:pt modelId="{2ACD4FD5-FD49-4D29-8B52-4E186FB7051F}">
      <dgm:prSet/>
      <dgm:spPr/>
      <dgm:t>
        <a:bodyPr/>
        <a:lstStyle/>
        <a:p>
          <a:pPr rtl="0"/>
          <a:r>
            <a:rPr lang="en-US" b="1" dirty="0"/>
            <a:t>1982: </a:t>
          </a:r>
          <a:r>
            <a:rPr lang="en-US" dirty="0"/>
            <a:t>Scotsman production starts at Fairfax, South Carolina facility</a:t>
          </a:r>
        </a:p>
      </dgm:t>
    </dgm:pt>
    <dgm:pt modelId="{8F91BC64-12DD-4FF5-AE71-B1D42380D4F3}" type="parTrans" cxnId="{9B23E904-8CBA-4D84-95AD-67F047B2AE69}">
      <dgm:prSet/>
      <dgm:spPr/>
      <dgm:t>
        <a:bodyPr/>
        <a:lstStyle/>
        <a:p>
          <a:endParaRPr lang="en-US"/>
        </a:p>
      </dgm:t>
    </dgm:pt>
    <dgm:pt modelId="{AC0C08A6-87B6-4B5F-AB4A-0153858D58F0}" type="sibTrans" cxnId="{9B23E904-8CBA-4D84-95AD-67F047B2AE69}">
      <dgm:prSet/>
      <dgm:spPr/>
      <dgm:t>
        <a:bodyPr/>
        <a:lstStyle/>
        <a:p>
          <a:endParaRPr lang="en-US"/>
        </a:p>
      </dgm:t>
    </dgm:pt>
    <dgm:pt modelId="{D29E4DA7-BE30-4C32-81C5-7E8AEB4AF812}">
      <dgm:prSet custT="1"/>
      <dgm:spPr/>
      <dgm:t>
        <a:bodyPr/>
        <a:lstStyle/>
        <a:p>
          <a:pPr rtl="0"/>
          <a:r>
            <a:rPr lang="en-US" sz="950" b="1" dirty="0"/>
            <a:t>1999: </a:t>
          </a:r>
          <a:r>
            <a:rPr lang="en-US" sz="950" dirty="0"/>
            <a:t>Scotsman acquired by </a:t>
          </a:r>
          <a:r>
            <a:rPr lang="en-US" sz="950" dirty="0" err="1"/>
            <a:t>Enodis</a:t>
          </a:r>
          <a:endParaRPr lang="en-US" sz="950" dirty="0"/>
        </a:p>
      </dgm:t>
    </dgm:pt>
    <dgm:pt modelId="{7C4BAB51-07C0-43B2-8EBA-3605702B2155}" type="parTrans" cxnId="{00A14F90-5E40-41A4-AB85-7E4DC9743914}">
      <dgm:prSet/>
      <dgm:spPr/>
      <dgm:t>
        <a:bodyPr/>
        <a:lstStyle/>
        <a:p>
          <a:endParaRPr lang="en-US"/>
        </a:p>
      </dgm:t>
    </dgm:pt>
    <dgm:pt modelId="{A27003F3-5BAD-487E-A92F-FB5359C1FF83}" type="sibTrans" cxnId="{00A14F90-5E40-41A4-AB85-7E4DC9743914}">
      <dgm:prSet/>
      <dgm:spPr/>
      <dgm:t>
        <a:bodyPr/>
        <a:lstStyle/>
        <a:p>
          <a:endParaRPr lang="en-US"/>
        </a:p>
      </dgm:t>
    </dgm:pt>
    <dgm:pt modelId="{65222A17-A75B-4DE2-AFEC-87ADC97F7931}">
      <dgm:prSet custT="1"/>
      <dgm:spPr/>
      <dgm:t>
        <a:bodyPr/>
        <a:lstStyle/>
        <a:p>
          <a:pPr rtl="0"/>
          <a:r>
            <a:rPr lang="en-US" sz="1000" b="1" dirty="0"/>
            <a:t>2001: </a:t>
          </a:r>
          <a:r>
            <a:rPr lang="en-US" sz="1000" dirty="0"/>
            <a:t>Scotsman ISO 9001:2000 certified          </a:t>
          </a:r>
          <a:r>
            <a:rPr lang="en-US" sz="800" i="1" dirty="0"/>
            <a:t>(Now ISO 9001:2015)</a:t>
          </a:r>
        </a:p>
      </dgm:t>
    </dgm:pt>
    <dgm:pt modelId="{DFCD1207-7E85-49A7-A072-4195BFE30516}" type="parTrans" cxnId="{22FFC07C-4F24-4820-86CB-2498DECF8949}">
      <dgm:prSet/>
      <dgm:spPr/>
      <dgm:t>
        <a:bodyPr/>
        <a:lstStyle/>
        <a:p>
          <a:endParaRPr lang="en-US"/>
        </a:p>
      </dgm:t>
    </dgm:pt>
    <dgm:pt modelId="{281019CA-B2D0-4B29-8B4A-05446FC0E200}" type="sibTrans" cxnId="{22FFC07C-4F24-4820-86CB-2498DECF8949}">
      <dgm:prSet/>
      <dgm:spPr/>
      <dgm:t>
        <a:bodyPr/>
        <a:lstStyle/>
        <a:p>
          <a:endParaRPr lang="en-US"/>
        </a:p>
      </dgm:t>
    </dgm:pt>
    <dgm:pt modelId="{0D60773D-ABDC-4C60-8708-04D3DAF58EAB}">
      <dgm:prSet custT="1"/>
      <dgm:spPr/>
      <dgm:t>
        <a:bodyPr/>
        <a:lstStyle/>
        <a:p>
          <a:pPr rtl="0"/>
          <a:r>
            <a:rPr lang="en-US" sz="950" b="1" dirty="0"/>
            <a:t>2001: </a:t>
          </a:r>
          <a:r>
            <a:rPr lang="en-US" sz="950" dirty="0" err="1"/>
            <a:t>Enodis</a:t>
          </a:r>
          <a:r>
            <a:rPr lang="en-US" sz="950" dirty="0"/>
            <a:t> Ice Group formed</a:t>
          </a:r>
        </a:p>
      </dgm:t>
    </dgm:pt>
    <dgm:pt modelId="{D7B84565-D1E3-44D9-8628-883D4EA8710A}" type="parTrans" cxnId="{0941F43C-D38E-4AF7-A3E4-6AF710BB817B}">
      <dgm:prSet/>
      <dgm:spPr/>
      <dgm:t>
        <a:bodyPr/>
        <a:lstStyle/>
        <a:p>
          <a:endParaRPr lang="en-US"/>
        </a:p>
      </dgm:t>
    </dgm:pt>
    <dgm:pt modelId="{723D5FF2-BEA5-4DC2-92DC-860354436D69}" type="sibTrans" cxnId="{0941F43C-D38E-4AF7-A3E4-6AF710BB817B}">
      <dgm:prSet/>
      <dgm:spPr/>
      <dgm:t>
        <a:bodyPr/>
        <a:lstStyle/>
        <a:p>
          <a:endParaRPr lang="en-US"/>
        </a:p>
      </dgm:t>
    </dgm:pt>
    <dgm:pt modelId="{06A5449A-1C80-4309-8ED5-A0E9C2320B2B}">
      <dgm:prSet/>
      <dgm:spPr/>
      <dgm:t>
        <a:bodyPr/>
        <a:lstStyle/>
        <a:p>
          <a:pPr rtl="0"/>
          <a:r>
            <a:rPr lang="en-US" b="1" dirty="0"/>
            <a:t>2009: </a:t>
          </a:r>
          <a:r>
            <a:rPr lang="en-US" dirty="0"/>
            <a:t>Scotsman Industries acquired by Warburg </a:t>
          </a:r>
          <a:r>
            <a:rPr lang="en-US" dirty="0" err="1"/>
            <a:t>Pincus</a:t>
          </a:r>
          <a:endParaRPr lang="en-US" dirty="0"/>
        </a:p>
      </dgm:t>
    </dgm:pt>
    <dgm:pt modelId="{C66A4C55-2C8F-4AA1-AA98-31B2ED77CD1C}" type="parTrans" cxnId="{2054917C-B3D7-4D6B-BDD4-A5AB5272BA8F}">
      <dgm:prSet/>
      <dgm:spPr/>
      <dgm:t>
        <a:bodyPr/>
        <a:lstStyle/>
        <a:p>
          <a:endParaRPr lang="en-US"/>
        </a:p>
      </dgm:t>
    </dgm:pt>
    <dgm:pt modelId="{8E6D6E17-6BBD-4C1D-9F0F-261C3AB77DF5}" type="sibTrans" cxnId="{2054917C-B3D7-4D6B-BDD4-A5AB5272BA8F}">
      <dgm:prSet/>
      <dgm:spPr/>
      <dgm:t>
        <a:bodyPr/>
        <a:lstStyle/>
        <a:p>
          <a:endParaRPr lang="en-US"/>
        </a:p>
      </dgm:t>
    </dgm:pt>
    <dgm:pt modelId="{9717E271-1CE4-499A-A4E9-7046ACA5EF20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b="1" dirty="0"/>
            <a:t>2012: </a:t>
          </a:r>
          <a:r>
            <a:rPr lang="en-US" dirty="0"/>
            <a:t>Scotsman Industries acquired by Ali Group</a:t>
          </a:r>
        </a:p>
      </dgm:t>
    </dgm:pt>
    <dgm:pt modelId="{B0B421A3-7E65-4C19-914E-7E015DFEE9B1}" type="parTrans" cxnId="{BE4CA1D8-B785-44DA-94E1-42E0EC1B728E}">
      <dgm:prSet/>
      <dgm:spPr/>
      <dgm:t>
        <a:bodyPr/>
        <a:lstStyle/>
        <a:p>
          <a:endParaRPr lang="en-US"/>
        </a:p>
      </dgm:t>
    </dgm:pt>
    <dgm:pt modelId="{15615766-8D0C-4A28-B658-D06115102670}" type="sibTrans" cxnId="{BE4CA1D8-B785-44DA-94E1-42E0EC1B728E}">
      <dgm:prSet/>
      <dgm:spPr/>
      <dgm:t>
        <a:bodyPr/>
        <a:lstStyle/>
        <a:p>
          <a:endParaRPr lang="en-US"/>
        </a:p>
      </dgm:t>
    </dgm:pt>
    <dgm:pt modelId="{A9AABBC4-AC1B-412D-BCCE-FDEC8A0CFE36}">
      <dgm:prSet custT="1"/>
      <dgm:spPr/>
      <dgm:t>
        <a:bodyPr/>
        <a:lstStyle/>
        <a:p>
          <a:pPr rtl="0"/>
          <a:endParaRPr lang="en-US" sz="200" dirty="0"/>
        </a:p>
      </dgm:t>
    </dgm:pt>
    <dgm:pt modelId="{698F3AE6-11E4-4F0B-8C14-AD00705E9F69}" type="parTrans" cxnId="{02827B45-E408-4F37-96B6-044C38DA1A1D}">
      <dgm:prSet/>
      <dgm:spPr/>
      <dgm:t>
        <a:bodyPr/>
        <a:lstStyle/>
        <a:p>
          <a:endParaRPr lang="en-US"/>
        </a:p>
      </dgm:t>
    </dgm:pt>
    <dgm:pt modelId="{0E5890F2-0ED9-4341-8639-03C3FD46E722}" type="sibTrans" cxnId="{02827B45-E408-4F37-96B6-044C38DA1A1D}">
      <dgm:prSet/>
      <dgm:spPr/>
      <dgm:t>
        <a:bodyPr/>
        <a:lstStyle/>
        <a:p>
          <a:endParaRPr lang="en-US"/>
        </a:p>
      </dgm:t>
    </dgm:pt>
    <dgm:pt modelId="{3AD7001C-E73D-442F-B14E-E8EA744D02F8}" type="pres">
      <dgm:prSet presAssocID="{B5087570-F917-4E45-9D50-E92769F816A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5773042-4DBB-4445-9620-7E1953000BCF}" type="pres">
      <dgm:prSet presAssocID="{9717E271-1CE4-499A-A4E9-7046ACA5EF20}" presName="Accent6" presStyleCnt="0"/>
      <dgm:spPr/>
    </dgm:pt>
    <dgm:pt modelId="{B36C8C9E-DFAD-4169-A652-42837C188D94}" type="pres">
      <dgm:prSet presAssocID="{9717E271-1CE4-499A-A4E9-7046ACA5EF20}" presName="Accent" presStyleLbl="node1" presStyleIdx="0" presStyleCnt="6"/>
      <dgm:spPr/>
    </dgm:pt>
    <dgm:pt modelId="{A990ADCA-6781-472D-B313-DAEC6EF81C20}" type="pres">
      <dgm:prSet presAssocID="{9717E271-1CE4-499A-A4E9-7046ACA5EF20}" presName="ParentBackground6" presStyleCnt="0"/>
      <dgm:spPr/>
    </dgm:pt>
    <dgm:pt modelId="{C2358439-0624-40A6-90AA-02DC8D11F82C}" type="pres">
      <dgm:prSet presAssocID="{9717E271-1CE4-499A-A4E9-7046ACA5EF20}" presName="ParentBackground" presStyleLbl="fgAcc1" presStyleIdx="0" presStyleCnt="6"/>
      <dgm:spPr/>
    </dgm:pt>
    <dgm:pt modelId="{3E7538BE-094F-4072-86E1-4F3C76A47C54}" type="pres">
      <dgm:prSet presAssocID="{9717E271-1CE4-499A-A4E9-7046ACA5EF20}" presName="Parent6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CD4296A-2855-4F26-B385-F3F82845DA88}" type="pres">
      <dgm:prSet presAssocID="{06A5449A-1C80-4309-8ED5-A0E9C2320B2B}" presName="Accent5" presStyleCnt="0"/>
      <dgm:spPr/>
    </dgm:pt>
    <dgm:pt modelId="{951BF04C-A4DC-42E0-B15B-6558DB1952B4}" type="pres">
      <dgm:prSet presAssocID="{06A5449A-1C80-4309-8ED5-A0E9C2320B2B}" presName="Accent" presStyleLbl="node1" presStyleIdx="1" presStyleCnt="6"/>
      <dgm:spPr>
        <a:solidFill>
          <a:srgbClr val="00B0F0"/>
        </a:solidFill>
      </dgm:spPr>
    </dgm:pt>
    <dgm:pt modelId="{D209F6CC-D49F-4B65-B875-C646A36B5288}" type="pres">
      <dgm:prSet presAssocID="{06A5449A-1C80-4309-8ED5-A0E9C2320B2B}" presName="ParentBackground5" presStyleCnt="0"/>
      <dgm:spPr/>
    </dgm:pt>
    <dgm:pt modelId="{02EAC612-5236-4D04-BAAC-24E92B6910FF}" type="pres">
      <dgm:prSet presAssocID="{06A5449A-1C80-4309-8ED5-A0E9C2320B2B}" presName="ParentBackground" presStyleLbl="fgAcc1" presStyleIdx="1" presStyleCnt="6"/>
      <dgm:spPr/>
    </dgm:pt>
    <dgm:pt modelId="{1B2DA92D-1F66-45F8-877C-264C8BAF4643}" type="pres">
      <dgm:prSet presAssocID="{06A5449A-1C80-4309-8ED5-A0E9C2320B2B}" presName="Parent5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24309A6-81BA-4BDF-96C5-16C7DC006C1A}" type="pres">
      <dgm:prSet presAssocID="{65222A17-A75B-4DE2-AFEC-87ADC97F7931}" presName="Accent4" presStyleCnt="0"/>
      <dgm:spPr/>
    </dgm:pt>
    <dgm:pt modelId="{4D65C7CC-B02B-4C5D-9CF8-9D5095A21FD8}" type="pres">
      <dgm:prSet presAssocID="{65222A17-A75B-4DE2-AFEC-87ADC97F7931}" presName="Accent" presStyleLbl="node1" presStyleIdx="2" presStyleCnt="6"/>
      <dgm:spPr>
        <a:solidFill>
          <a:srgbClr val="00B0F0"/>
        </a:solidFill>
      </dgm:spPr>
    </dgm:pt>
    <dgm:pt modelId="{F09A7DE6-A3A2-4467-981A-9834D4C9C430}" type="pres">
      <dgm:prSet presAssocID="{65222A17-A75B-4DE2-AFEC-87ADC97F7931}" presName="ParentBackground4" presStyleCnt="0"/>
      <dgm:spPr/>
    </dgm:pt>
    <dgm:pt modelId="{D53441AF-A7B4-430A-9378-5ED54AFBE251}" type="pres">
      <dgm:prSet presAssocID="{65222A17-A75B-4DE2-AFEC-87ADC97F7931}" presName="ParentBackground" presStyleLbl="fgAcc1" presStyleIdx="2" presStyleCnt="6"/>
      <dgm:spPr/>
    </dgm:pt>
    <dgm:pt modelId="{1E2F9EEE-7058-4E70-8268-F87093F2ED5E}" type="pres">
      <dgm:prSet presAssocID="{65222A17-A75B-4DE2-AFEC-87ADC97F7931}" presName="Child4" presStyleLbl="revTx" presStyleIdx="0" presStyleCnt="3" custLinFactNeighborX="52075" custLinFactNeighborY="6457">
        <dgm:presLayoutVars>
          <dgm:chMax val="0"/>
          <dgm:chPref val="0"/>
          <dgm:bulletEnabled val="1"/>
        </dgm:presLayoutVars>
      </dgm:prSet>
      <dgm:spPr/>
    </dgm:pt>
    <dgm:pt modelId="{73236991-243D-48BF-BF59-0550E373F756}" type="pres">
      <dgm:prSet presAssocID="{65222A17-A75B-4DE2-AFEC-87ADC97F7931}" presName="Parent4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8168E89-B591-48CE-B13F-1938C9785EA3}" type="pres">
      <dgm:prSet presAssocID="{2ACD4FD5-FD49-4D29-8B52-4E186FB7051F}" presName="Accent3" presStyleCnt="0"/>
      <dgm:spPr/>
    </dgm:pt>
    <dgm:pt modelId="{54B5C646-BE9D-4E8E-AFD8-031A7C7DD2CF}" type="pres">
      <dgm:prSet presAssocID="{2ACD4FD5-FD49-4D29-8B52-4E186FB7051F}" presName="Accent" presStyleLbl="node1" presStyleIdx="3" presStyleCnt="6"/>
      <dgm:spPr>
        <a:solidFill>
          <a:srgbClr val="00B0F0"/>
        </a:solidFill>
      </dgm:spPr>
    </dgm:pt>
    <dgm:pt modelId="{B9BDD3CB-B823-47D7-B9B9-B634B66FD83F}" type="pres">
      <dgm:prSet presAssocID="{2ACD4FD5-FD49-4D29-8B52-4E186FB7051F}" presName="ParentBackground3" presStyleCnt="0"/>
      <dgm:spPr/>
    </dgm:pt>
    <dgm:pt modelId="{7E2771EF-6A2C-476E-A1EB-EE6679F4746E}" type="pres">
      <dgm:prSet presAssocID="{2ACD4FD5-FD49-4D29-8B52-4E186FB7051F}" presName="ParentBackground" presStyleLbl="fgAcc1" presStyleIdx="3" presStyleCnt="6"/>
      <dgm:spPr/>
    </dgm:pt>
    <dgm:pt modelId="{737A0306-F350-4627-B321-DF3ED43552C9}" type="pres">
      <dgm:prSet presAssocID="{2ACD4FD5-FD49-4D29-8B52-4E186FB7051F}" presName="Child3" presStyleLbl="revTx" presStyleIdx="1" presStyleCnt="3" custLinFactNeighborX="52334" custLinFactNeighborY="6457">
        <dgm:presLayoutVars>
          <dgm:chMax val="0"/>
          <dgm:chPref val="0"/>
          <dgm:bulletEnabled val="1"/>
        </dgm:presLayoutVars>
      </dgm:prSet>
      <dgm:spPr/>
    </dgm:pt>
    <dgm:pt modelId="{6645EAB3-A585-4CA0-AB74-C76E318021C6}" type="pres">
      <dgm:prSet presAssocID="{2ACD4FD5-FD49-4D29-8B52-4E186FB7051F}" presName="Paren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AAB7CDC-26F2-47B4-A21B-05639D2CD967}" type="pres">
      <dgm:prSet presAssocID="{C35C0E48-AD26-4DAB-8E97-48277ACEBFE6}" presName="Accent2" presStyleCnt="0"/>
      <dgm:spPr/>
    </dgm:pt>
    <dgm:pt modelId="{6CFB8ABB-57D2-435B-876B-C9735DBC5113}" type="pres">
      <dgm:prSet presAssocID="{C35C0E48-AD26-4DAB-8E97-48277ACEBFE6}" presName="Accent" presStyleLbl="node1" presStyleIdx="4" presStyleCnt="6"/>
      <dgm:spPr>
        <a:solidFill>
          <a:srgbClr val="00B0F0"/>
        </a:solidFill>
      </dgm:spPr>
    </dgm:pt>
    <dgm:pt modelId="{47949EB8-1996-48EB-A4CE-586EC3E7D314}" type="pres">
      <dgm:prSet presAssocID="{C35C0E48-AD26-4DAB-8E97-48277ACEBFE6}" presName="ParentBackground2" presStyleCnt="0"/>
      <dgm:spPr/>
    </dgm:pt>
    <dgm:pt modelId="{BB59D20D-659A-4DBA-A492-DF7B25AE71F4}" type="pres">
      <dgm:prSet presAssocID="{C35C0E48-AD26-4DAB-8E97-48277ACEBFE6}" presName="ParentBackground" presStyleLbl="fgAcc1" presStyleIdx="4" presStyleCnt="6"/>
      <dgm:spPr/>
    </dgm:pt>
    <dgm:pt modelId="{0E27B1F5-F58A-4439-8BFD-F0E6139E7C62}" type="pres">
      <dgm:prSet presAssocID="{C35C0E48-AD26-4DAB-8E97-48277ACEBFE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BFA99DB-329D-4B78-B2C6-13D8480F44F4}" type="pres">
      <dgm:prSet presAssocID="{D6C36938-D924-4F0D-94BB-8D06DE1FB07A}" presName="Accent1" presStyleCnt="0"/>
      <dgm:spPr/>
    </dgm:pt>
    <dgm:pt modelId="{15F00456-1EC5-41CF-B8D0-D131A964302B}" type="pres">
      <dgm:prSet presAssocID="{D6C36938-D924-4F0D-94BB-8D06DE1FB07A}" presName="Accent" presStyleLbl="node1" presStyleIdx="5" presStyleCnt="6"/>
      <dgm:spPr>
        <a:solidFill>
          <a:srgbClr val="00B0F0"/>
        </a:solidFill>
      </dgm:spPr>
    </dgm:pt>
    <dgm:pt modelId="{0856EE99-D6D6-42F7-AEDC-CD9D68AE97D2}" type="pres">
      <dgm:prSet presAssocID="{D6C36938-D924-4F0D-94BB-8D06DE1FB07A}" presName="ParentBackground1" presStyleCnt="0"/>
      <dgm:spPr/>
    </dgm:pt>
    <dgm:pt modelId="{AEDC4D47-8DF2-4CCF-A038-AA91DCAECDB0}" type="pres">
      <dgm:prSet presAssocID="{D6C36938-D924-4F0D-94BB-8D06DE1FB07A}" presName="ParentBackground" presStyleLbl="fgAcc1" presStyleIdx="5" presStyleCnt="6"/>
      <dgm:spPr/>
    </dgm:pt>
    <dgm:pt modelId="{EC4C1D28-F58A-48C3-A28D-88DB97F356EB}" type="pres">
      <dgm:prSet presAssocID="{D6C36938-D924-4F0D-94BB-8D06DE1FB07A}" presName="Child1" presStyleLbl="revTx" presStyleIdx="2" presStyleCnt="3" custLinFactNeighborX="47108" custLinFactNeighborY="6457">
        <dgm:presLayoutVars>
          <dgm:chMax val="0"/>
          <dgm:chPref val="0"/>
          <dgm:bulletEnabled val="1"/>
        </dgm:presLayoutVars>
      </dgm:prSet>
      <dgm:spPr/>
    </dgm:pt>
    <dgm:pt modelId="{981F1456-79A7-42F6-BC9B-B56F8A3F0043}" type="pres">
      <dgm:prSet presAssocID="{D6C36938-D924-4F0D-94BB-8D06DE1FB07A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B23E904-8CBA-4D84-95AD-67F047B2AE69}" srcId="{B5087570-F917-4E45-9D50-E92769F816A2}" destId="{2ACD4FD5-FD49-4D29-8B52-4E186FB7051F}" srcOrd="2" destOrd="0" parTransId="{8F91BC64-12DD-4FF5-AE71-B1D42380D4F3}" sibTransId="{AC0C08A6-87B6-4B5F-AB4A-0153858D58F0}"/>
    <dgm:cxn modelId="{08D93B08-B3B9-43FE-9C4D-605567920B3B}" type="presOf" srcId="{D6C36938-D924-4F0D-94BB-8D06DE1FB07A}" destId="{981F1456-79A7-42F6-BC9B-B56F8A3F0043}" srcOrd="1" destOrd="0" presId="urn:microsoft.com/office/officeart/2011/layout/CircleProcess"/>
    <dgm:cxn modelId="{B592010B-D9CB-426F-8B79-81C3DB4A8E5F}" type="presOf" srcId="{9717E271-1CE4-499A-A4E9-7046ACA5EF20}" destId="{3E7538BE-094F-4072-86E1-4F3C76A47C54}" srcOrd="1" destOrd="0" presId="urn:microsoft.com/office/officeart/2011/layout/CircleProcess"/>
    <dgm:cxn modelId="{379C0F10-A244-4825-BFAB-207ECE9D7D12}" type="presOf" srcId="{A9AABBC4-AC1B-412D-BCCE-FDEC8A0CFE36}" destId="{1E2F9EEE-7058-4E70-8268-F87093F2ED5E}" srcOrd="0" destOrd="1" presId="urn:microsoft.com/office/officeart/2011/layout/CircleProcess"/>
    <dgm:cxn modelId="{5A835125-4BEB-4E77-9050-827BB312424F}" type="presOf" srcId="{06A5449A-1C80-4309-8ED5-A0E9C2320B2B}" destId="{02EAC612-5236-4D04-BAAC-24E92B6910FF}" srcOrd="0" destOrd="0" presId="urn:microsoft.com/office/officeart/2011/layout/CircleProcess"/>
    <dgm:cxn modelId="{0941F43C-D38E-4AF7-A3E4-6AF710BB817B}" srcId="{65222A17-A75B-4DE2-AFEC-87ADC97F7931}" destId="{0D60773D-ABDC-4C60-8708-04D3DAF58EAB}" srcOrd="0" destOrd="0" parTransId="{D7B84565-D1E3-44D9-8628-883D4EA8710A}" sibTransId="{723D5FF2-BEA5-4DC2-92DC-860354436D69}"/>
    <dgm:cxn modelId="{79B04643-1015-4B26-8D44-D9E69E21E396}" type="presOf" srcId="{9717E271-1CE4-499A-A4E9-7046ACA5EF20}" destId="{C2358439-0624-40A6-90AA-02DC8D11F82C}" srcOrd="0" destOrd="0" presId="urn:microsoft.com/office/officeart/2011/layout/CircleProcess"/>
    <dgm:cxn modelId="{02827B45-E408-4F37-96B6-044C38DA1A1D}" srcId="{65222A17-A75B-4DE2-AFEC-87ADC97F7931}" destId="{A9AABBC4-AC1B-412D-BCCE-FDEC8A0CFE36}" srcOrd="1" destOrd="0" parTransId="{698F3AE6-11E4-4F0B-8C14-AD00705E9F69}" sibTransId="{0E5890F2-0ED9-4341-8639-03C3FD46E722}"/>
    <dgm:cxn modelId="{145C1C6E-E51E-4AA9-8BB0-358E48E4DE7D}" type="presOf" srcId="{C35C0E48-AD26-4DAB-8E97-48277ACEBFE6}" destId="{0E27B1F5-F58A-4439-8BFD-F0E6139E7C62}" srcOrd="1" destOrd="0" presId="urn:microsoft.com/office/officeart/2011/layout/CircleProcess"/>
    <dgm:cxn modelId="{16939C4F-81FD-4261-A0DE-995D62A2637A}" type="presOf" srcId="{2ACD4FD5-FD49-4D29-8B52-4E186FB7051F}" destId="{7E2771EF-6A2C-476E-A1EB-EE6679F4746E}" srcOrd="0" destOrd="0" presId="urn:microsoft.com/office/officeart/2011/layout/CircleProcess"/>
    <dgm:cxn modelId="{7A4E8C53-DF88-4A57-A4DB-40705C32FA29}" type="presOf" srcId="{D6C36938-D924-4F0D-94BB-8D06DE1FB07A}" destId="{AEDC4D47-8DF2-4CCF-A038-AA91DCAECDB0}" srcOrd="0" destOrd="0" presId="urn:microsoft.com/office/officeart/2011/layout/CircleProcess"/>
    <dgm:cxn modelId="{9F77DE73-375C-4BC8-8203-6319C3F1AAD9}" type="presOf" srcId="{06A5449A-1C80-4309-8ED5-A0E9C2320B2B}" destId="{1B2DA92D-1F66-45F8-877C-264C8BAF4643}" srcOrd="1" destOrd="0" presId="urn:microsoft.com/office/officeart/2011/layout/CircleProcess"/>
    <dgm:cxn modelId="{6B96A555-6378-4E0E-8C80-288ADD528325}" type="presOf" srcId="{D29E4DA7-BE30-4C32-81C5-7E8AEB4AF812}" destId="{737A0306-F350-4627-B321-DF3ED43552C9}" srcOrd="0" destOrd="0" presId="urn:microsoft.com/office/officeart/2011/layout/CircleProcess"/>
    <dgm:cxn modelId="{2054917C-B3D7-4D6B-BDD4-A5AB5272BA8F}" srcId="{B5087570-F917-4E45-9D50-E92769F816A2}" destId="{06A5449A-1C80-4309-8ED5-A0E9C2320B2B}" srcOrd="4" destOrd="0" parTransId="{C66A4C55-2C8F-4AA1-AA98-31B2ED77CD1C}" sibTransId="{8E6D6E17-6BBD-4C1D-9F0F-261C3AB77DF5}"/>
    <dgm:cxn modelId="{22FFC07C-4F24-4820-86CB-2498DECF8949}" srcId="{B5087570-F917-4E45-9D50-E92769F816A2}" destId="{65222A17-A75B-4DE2-AFEC-87ADC97F7931}" srcOrd="3" destOrd="0" parTransId="{DFCD1207-7E85-49A7-A072-4195BFE30516}" sibTransId="{281019CA-B2D0-4B29-8B4A-05446FC0E200}"/>
    <dgm:cxn modelId="{627EAF8C-5DEF-41BB-9B7C-9528B43DC765}" type="presOf" srcId="{65222A17-A75B-4DE2-AFEC-87ADC97F7931}" destId="{73236991-243D-48BF-BF59-0550E373F756}" srcOrd="1" destOrd="0" presId="urn:microsoft.com/office/officeart/2011/layout/CircleProcess"/>
    <dgm:cxn modelId="{40A3398D-0A92-4CED-9CB2-A3E07F9C404D}" srcId="{B5087570-F917-4E45-9D50-E92769F816A2}" destId="{D6C36938-D924-4F0D-94BB-8D06DE1FB07A}" srcOrd="0" destOrd="0" parTransId="{CBD897C3-D7EA-442A-AE37-0B7D58C1BF96}" sibTransId="{397FE776-72BB-4FD8-A0A9-A56907492D32}"/>
    <dgm:cxn modelId="{B9B24E90-EC85-477D-B841-DC813F7C0672}" type="presOf" srcId="{C35C0E48-AD26-4DAB-8E97-48277ACEBFE6}" destId="{BB59D20D-659A-4DBA-A492-DF7B25AE71F4}" srcOrd="0" destOrd="0" presId="urn:microsoft.com/office/officeart/2011/layout/CircleProcess"/>
    <dgm:cxn modelId="{00A14F90-5E40-41A4-AB85-7E4DC9743914}" srcId="{2ACD4FD5-FD49-4D29-8B52-4E186FB7051F}" destId="{D29E4DA7-BE30-4C32-81C5-7E8AEB4AF812}" srcOrd="0" destOrd="0" parTransId="{7C4BAB51-07C0-43B2-8EBA-3605702B2155}" sibTransId="{A27003F3-5BAD-487E-A92F-FB5359C1FF83}"/>
    <dgm:cxn modelId="{3342F8A3-1867-4F3C-A862-6B4BDB5B3F33}" type="presOf" srcId="{B5087570-F917-4E45-9D50-E92769F816A2}" destId="{3AD7001C-E73D-442F-B14E-E8EA744D02F8}" srcOrd="0" destOrd="0" presId="urn:microsoft.com/office/officeart/2011/layout/CircleProcess"/>
    <dgm:cxn modelId="{B9EF7FA4-054E-4733-AF15-F6C229AA1A16}" srcId="{D6C36938-D924-4F0D-94BB-8D06DE1FB07A}" destId="{C7472814-257F-44AD-95C2-E66F0DFD8258}" srcOrd="0" destOrd="0" parTransId="{67FD3351-EA31-4EFB-B3F0-32050E3DA906}" sibTransId="{B9F0D7DF-4D74-4D95-8086-F1D146891032}"/>
    <dgm:cxn modelId="{BA090AC2-B103-4817-91F0-4C2756DA817D}" type="presOf" srcId="{0D60773D-ABDC-4C60-8708-04D3DAF58EAB}" destId="{1E2F9EEE-7058-4E70-8268-F87093F2ED5E}" srcOrd="0" destOrd="0" presId="urn:microsoft.com/office/officeart/2011/layout/CircleProcess"/>
    <dgm:cxn modelId="{120A31C7-6863-4B6A-8C15-F0263A052461}" type="presOf" srcId="{65222A17-A75B-4DE2-AFEC-87ADC97F7931}" destId="{D53441AF-A7B4-430A-9378-5ED54AFBE251}" srcOrd="0" destOrd="0" presId="urn:microsoft.com/office/officeart/2011/layout/CircleProcess"/>
    <dgm:cxn modelId="{BE4CA1D8-B785-44DA-94E1-42E0EC1B728E}" srcId="{B5087570-F917-4E45-9D50-E92769F816A2}" destId="{9717E271-1CE4-499A-A4E9-7046ACA5EF20}" srcOrd="5" destOrd="0" parTransId="{B0B421A3-7E65-4C19-914E-7E015DFEE9B1}" sibTransId="{15615766-8D0C-4A28-B658-D06115102670}"/>
    <dgm:cxn modelId="{D60924DD-D7FA-4313-863B-DE204A7B259B}" type="presOf" srcId="{C7472814-257F-44AD-95C2-E66F0DFD8258}" destId="{EC4C1D28-F58A-48C3-A28D-88DB97F356EB}" srcOrd="0" destOrd="0" presId="urn:microsoft.com/office/officeart/2011/layout/CircleProcess"/>
    <dgm:cxn modelId="{24ACDDF7-72E4-46F0-B4F5-EDE8EDA10E88}" type="presOf" srcId="{2ACD4FD5-FD49-4D29-8B52-4E186FB7051F}" destId="{6645EAB3-A585-4CA0-AB74-C76E318021C6}" srcOrd="1" destOrd="0" presId="urn:microsoft.com/office/officeart/2011/layout/CircleProcess"/>
    <dgm:cxn modelId="{79106DFC-D28A-4DA3-AA44-1537718317E4}" srcId="{B5087570-F917-4E45-9D50-E92769F816A2}" destId="{C35C0E48-AD26-4DAB-8E97-48277ACEBFE6}" srcOrd="1" destOrd="0" parTransId="{E0B1C4D5-4B25-406B-9D2F-23DCEF01762B}" sibTransId="{630B6FBF-D5D5-453D-A8AE-C883705C649B}"/>
    <dgm:cxn modelId="{C7918BD6-2680-470A-94C6-D0A152D744EE}" type="presParOf" srcId="{3AD7001C-E73D-442F-B14E-E8EA744D02F8}" destId="{A5773042-4DBB-4445-9620-7E1953000BCF}" srcOrd="0" destOrd="0" presId="urn:microsoft.com/office/officeart/2011/layout/CircleProcess"/>
    <dgm:cxn modelId="{BA7FC6DD-92C4-4936-8C77-86C6144E5DBA}" type="presParOf" srcId="{A5773042-4DBB-4445-9620-7E1953000BCF}" destId="{B36C8C9E-DFAD-4169-A652-42837C188D94}" srcOrd="0" destOrd="0" presId="urn:microsoft.com/office/officeart/2011/layout/CircleProcess"/>
    <dgm:cxn modelId="{1EFE03BA-8B95-4EEF-BA19-240A5AFC1F07}" type="presParOf" srcId="{3AD7001C-E73D-442F-B14E-E8EA744D02F8}" destId="{A990ADCA-6781-472D-B313-DAEC6EF81C20}" srcOrd="1" destOrd="0" presId="urn:microsoft.com/office/officeart/2011/layout/CircleProcess"/>
    <dgm:cxn modelId="{8C65612A-7103-4FE6-A9AF-FEB6B4FF7592}" type="presParOf" srcId="{A990ADCA-6781-472D-B313-DAEC6EF81C20}" destId="{C2358439-0624-40A6-90AA-02DC8D11F82C}" srcOrd="0" destOrd="0" presId="urn:microsoft.com/office/officeart/2011/layout/CircleProcess"/>
    <dgm:cxn modelId="{9CE89618-065E-46A0-B86E-133587A27333}" type="presParOf" srcId="{3AD7001C-E73D-442F-B14E-E8EA744D02F8}" destId="{3E7538BE-094F-4072-86E1-4F3C76A47C54}" srcOrd="2" destOrd="0" presId="urn:microsoft.com/office/officeart/2011/layout/CircleProcess"/>
    <dgm:cxn modelId="{CB1A567B-C475-4D3C-A391-A6EDFC311F08}" type="presParOf" srcId="{3AD7001C-E73D-442F-B14E-E8EA744D02F8}" destId="{3CD4296A-2855-4F26-B385-F3F82845DA88}" srcOrd="3" destOrd="0" presId="urn:microsoft.com/office/officeart/2011/layout/CircleProcess"/>
    <dgm:cxn modelId="{2D538665-31E8-4DE6-AEAE-AE50EBD1E106}" type="presParOf" srcId="{3CD4296A-2855-4F26-B385-F3F82845DA88}" destId="{951BF04C-A4DC-42E0-B15B-6558DB1952B4}" srcOrd="0" destOrd="0" presId="urn:microsoft.com/office/officeart/2011/layout/CircleProcess"/>
    <dgm:cxn modelId="{240B5AB7-43AE-4A65-846C-F715EE809E58}" type="presParOf" srcId="{3AD7001C-E73D-442F-B14E-E8EA744D02F8}" destId="{D209F6CC-D49F-4B65-B875-C646A36B5288}" srcOrd="4" destOrd="0" presId="urn:microsoft.com/office/officeart/2011/layout/CircleProcess"/>
    <dgm:cxn modelId="{C12C51E5-D351-4C88-818D-55A11FCB1DD4}" type="presParOf" srcId="{D209F6CC-D49F-4B65-B875-C646A36B5288}" destId="{02EAC612-5236-4D04-BAAC-24E92B6910FF}" srcOrd="0" destOrd="0" presId="urn:microsoft.com/office/officeart/2011/layout/CircleProcess"/>
    <dgm:cxn modelId="{D9D38B36-1F5C-480B-91C3-2E0CAB5DBB44}" type="presParOf" srcId="{3AD7001C-E73D-442F-B14E-E8EA744D02F8}" destId="{1B2DA92D-1F66-45F8-877C-264C8BAF4643}" srcOrd="5" destOrd="0" presId="urn:microsoft.com/office/officeart/2011/layout/CircleProcess"/>
    <dgm:cxn modelId="{82D0D4D9-355D-45B5-B4B0-CC65A068EF89}" type="presParOf" srcId="{3AD7001C-E73D-442F-B14E-E8EA744D02F8}" destId="{524309A6-81BA-4BDF-96C5-16C7DC006C1A}" srcOrd="6" destOrd="0" presId="urn:microsoft.com/office/officeart/2011/layout/CircleProcess"/>
    <dgm:cxn modelId="{8017D9A1-502E-462B-A30D-0ADD2E633253}" type="presParOf" srcId="{524309A6-81BA-4BDF-96C5-16C7DC006C1A}" destId="{4D65C7CC-B02B-4C5D-9CF8-9D5095A21FD8}" srcOrd="0" destOrd="0" presId="urn:microsoft.com/office/officeart/2011/layout/CircleProcess"/>
    <dgm:cxn modelId="{914B990E-57EB-48F8-B64B-A9B2EAF12B3F}" type="presParOf" srcId="{3AD7001C-E73D-442F-B14E-E8EA744D02F8}" destId="{F09A7DE6-A3A2-4467-981A-9834D4C9C430}" srcOrd="7" destOrd="0" presId="urn:microsoft.com/office/officeart/2011/layout/CircleProcess"/>
    <dgm:cxn modelId="{5ACA8462-44D8-4B8C-92BD-4AC9D54D5DA9}" type="presParOf" srcId="{F09A7DE6-A3A2-4467-981A-9834D4C9C430}" destId="{D53441AF-A7B4-430A-9378-5ED54AFBE251}" srcOrd="0" destOrd="0" presId="urn:microsoft.com/office/officeart/2011/layout/CircleProcess"/>
    <dgm:cxn modelId="{DC36B3BF-F2EF-4641-B9AF-1014C0B44794}" type="presParOf" srcId="{3AD7001C-E73D-442F-B14E-E8EA744D02F8}" destId="{1E2F9EEE-7058-4E70-8268-F87093F2ED5E}" srcOrd="8" destOrd="0" presId="urn:microsoft.com/office/officeart/2011/layout/CircleProcess"/>
    <dgm:cxn modelId="{26BBA166-07C7-4395-8033-8FCFF554B42B}" type="presParOf" srcId="{3AD7001C-E73D-442F-B14E-E8EA744D02F8}" destId="{73236991-243D-48BF-BF59-0550E373F756}" srcOrd="9" destOrd="0" presId="urn:microsoft.com/office/officeart/2011/layout/CircleProcess"/>
    <dgm:cxn modelId="{B8355356-05D3-48AA-BEF3-C0797BF6F42E}" type="presParOf" srcId="{3AD7001C-E73D-442F-B14E-E8EA744D02F8}" destId="{38168E89-B591-48CE-B13F-1938C9785EA3}" srcOrd="10" destOrd="0" presId="urn:microsoft.com/office/officeart/2011/layout/CircleProcess"/>
    <dgm:cxn modelId="{F5A3E536-1B48-44F7-AB06-1D453A92870A}" type="presParOf" srcId="{38168E89-B591-48CE-B13F-1938C9785EA3}" destId="{54B5C646-BE9D-4E8E-AFD8-031A7C7DD2CF}" srcOrd="0" destOrd="0" presId="urn:microsoft.com/office/officeart/2011/layout/CircleProcess"/>
    <dgm:cxn modelId="{94FBF634-A26E-4D73-9331-F060AEC0FA69}" type="presParOf" srcId="{3AD7001C-E73D-442F-B14E-E8EA744D02F8}" destId="{B9BDD3CB-B823-47D7-B9B9-B634B66FD83F}" srcOrd="11" destOrd="0" presId="urn:microsoft.com/office/officeart/2011/layout/CircleProcess"/>
    <dgm:cxn modelId="{33E62785-315C-41B9-88DB-83C61512FFFD}" type="presParOf" srcId="{B9BDD3CB-B823-47D7-B9B9-B634B66FD83F}" destId="{7E2771EF-6A2C-476E-A1EB-EE6679F4746E}" srcOrd="0" destOrd="0" presId="urn:microsoft.com/office/officeart/2011/layout/CircleProcess"/>
    <dgm:cxn modelId="{D0C3F036-7E3A-4CA5-95CB-0656CB9D1CEF}" type="presParOf" srcId="{3AD7001C-E73D-442F-B14E-E8EA744D02F8}" destId="{737A0306-F350-4627-B321-DF3ED43552C9}" srcOrd="12" destOrd="0" presId="urn:microsoft.com/office/officeart/2011/layout/CircleProcess"/>
    <dgm:cxn modelId="{C6D404A2-6EDF-4D7F-8AC4-31A2ECF1CB88}" type="presParOf" srcId="{3AD7001C-E73D-442F-B14E-E8EA744D02F8}" destId="{6645EAB3-A585-4CA0-AB74-C76E318021C6}" srcOrd="13" destOrd="0" presId="urn:microsoft.com/office/officeart/2011/layout/CircleProcess"/>
    <dgm:cxn modelId="{7696EA4A-B5CC-433E-AECA-ABF70E6F90C5}" type="presParOf" srcId="{3AD7001C-E73D-442F-B14E-E8EA744D02F8}" destId="{7AAB7CDC-26F2-47B4-A21B-05639D2CD967}" srcOrd="14" destOrd="0" presId="urn:microsoft.com/office/officeart/2011/layout/CircleProcess"/>
    <dgm:cxn modelId="{ACDC786F-8C20-4002-BF55-B6697430839D}" type="presParOf" srcId="{7AAB7CDC-26F2-47B4-A21B-05639D2CD967}" destId="{6CFB8ABB-57D2-435B-876B-C9735DBC5113}" srcOrd="0" destOrd="0" presId="urn:microsoft.com/office/officeart/2011/layout/CircleProcess"/>
    <dgm:cxn modelId="{FA7D1A70-4630-4E7B-A4F3-C3D233920944}" type="presParOf" srcId="{3AD7001C-E73D-442F-B14E-E8EA744D02F8}" destId="{47949EB8-1996-48EB-A4CE-586EC3E7D314}" srcOrd="15" destOrd="0" presId="urn:microsoft.com/office/officeart/2011/layout/CircleProcess"/>
    <dgm:cxn modelId="{37C6F25B-4D0E-417C-9D63-3CAFC939E1EE}" type="presParOf" srcId="{47949EB8-1996-48EB-A4CE-586EC3E7D314}" destId="{BB59D20D-659A-4DBA-A492-DF7B25AE71F4}" srcOrd="0" destOrd="0" presId="urn:microsoft.com/office/officeart/2011/layout/CircleProcess"/>
    <dgm:cxn modelId="{A2B8FB73-4FC6-471D-B4E8-C343A46BC75B}" type="presParOf" srcId="{3AD7001C-E73D-442F-B14E-E8EA744D02F8}" destId="{0E27B1F5-F58A-4439-8BFD-F0E6139E7C62}" srcOrd="16" destOrd="0" presId="urn:microsoft.com/office/officeart/2011/layout/CircleProcess"/>
    <dgm:cxn modelId="{47CFCF6A-B014-46DB-86EB-B598E5C51A6A}" type="presParOf" srcId="{3AD7001C-E73D-442F-B14E-E8EA744D02F8}" destId="{9BFA99DB-329D-4B78-B2C6-13D8480F44F4}" srcOrd="17" destOrd="0" presId="urn:microsoft.com/office/officeart/2011/layout/CircleProcess"/>
    <dgm:cxn modelId="{426C2476-23FB-405A-8F81-872B5D167A98}" type="presParOf" srcId="{9BFA99DB-329D-4B78-B2C6-13D8480F44F4}" destId="{15F00456-1EC5-41CF-B8D0-D131A964302B}" srcOrd="0" destOrd="0" presId="urn:microsoft.com/office/officeart/2011/layout/CircleProcess"/>
    <dgm:cxn modelId="{3CD338B1-1111-4B49-8632-DB62E66E79BE}" type="presParOf" srcId="{3AD7001C-E73D-442F-B14E-E8EA744D02F8}" destId="{0856EE99-D6D6-42F7-AEDC-CD9D68AE97D2}" srcOrd="18" destOrd="0" presId="urn:microsoft.com/office/officeart/2011/layout/CircleProcess"/>
    <dgm:cxn modelId="{56686AA6-30EB-43C2-BD45-CAA5513653D7}" type="presParOf" srcId="{0856EE99-D6D6-42F7-AEDC-CD9D68AE97D2}" destId="{AEDC4D47-8DF2-4CCF-A038-AA91DCAECDB0}" srcOrd="0" destOrd="0" presId="urn:microsoft.com/office/officeart/2011/layout/CircleProcess"/>
    <dgm:cxn modelId="{6EB51A39-79CB-4B77-8431-A4502AE89370}" type="presParOf" srcId="{3AD7001C-E73D-442F-B14E-E8EA744D02F8}" destId="{EC4C1D28-F58A-48C3-A28D-88DB97F356EB}" srcOrd="19" destOrd="0" presId="urn:microsoft.com/office/officeart/2011/layout/CircleProcess"/>
    <dgm:cxn modelId="{64995D14-AE32-4B31-BE34-8D0D665849F1}" type="presParOf" srcId="{3AD7001C-E73D-442F-B14E-E8EA744D02F8}" destId="{981F1456-79A7-42F6-BC9B-B56F8A3F0043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8C9E-DFAD-4169-A652-42837C188D94}">
      <dsp:nvSpPr>
        <dsp:cNvPr id="0" name=""/>
        <dsp:cNvSpPr/>
      </dsp:nvSpPr>
      <dsp:spPr>
        <a:xfrm>
          <a:off x="7643078" y="455073"/>
          <a:ext cx="1404788" cy="1404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358439-0624-40A6-90AA-02DC8D11F82C}">
      <dsp:nvSpPr>
        <dsp:cNvPr id="0" name=""/>
        <dsp:cNvSpPr/>
      </dsp:nvSpPr>
      <dsp:spPr>
        <a:xfrm>
          <a:off x="7690380" y="501899"/>
          <a:ext cx="1311076" cy="1310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2012: </a:t>
          </a:r>
          <a:r>
            <a:rPr lang="en-US" sz="1000" kern="1200" dirty="0"/>
            <a:t>Scotsman Industries acquired by Ali Group</a:t>
          </a:r>
        </a:p>
      </dsp:txBody>
      <dsp:txXfrm>
        <a:off x="7877804" y="689201"/>
        <a:ext cx="936228" cy="936265"/>
      </dsp:txXfrm>
    </dsp:sp>
    <dsp:sp modelId="{951BF04C-A4DC-42E0-B15B-6558DB1952B4}">
      <dsp:nvSpPr>
        <dsp:cNvPr id="0" name=""/>
        <dsp:cNvSpPr/>
      </dsp:nvSpPr>
      <dsp:spPr>
        <a:xfrm rot="2700000">
          <a:off x="6191978" y="454916"/>
          <a:ext cx="1404590" cy="1404590"/>
        </a:xfrm>
        <a:prstGeom prst="teardrop">
          <a:avLst>
            <a:gd name="adj" fmla="val 10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EAC612-5236-4D04-BAAC-24E92B6910FF}">
      <dsp:nvSpPr>
        <dsp:cNvPr id="0" name=""/>
        <dsp:cNvSpPr/>
      </dsp:nvSpPr>
      <dsp:spPr>
        <a:xfrm>
          <a:off x="6239182" y="501899"/>
          <a:ext cx="1311076" cy="1310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2009: </a:t>
          </a:r>
          <a:r>
            <a:rPr lang="en-US" sz="1000" kern="1200" dirty="0"/>
            <a:t>Scotsman Industries acquired by Warburg </a:t>
          </a:r>
          <a:r>
            <a:rPr lang="en-US" sz="1000" kern="1200" dirty="0" err="1"/>
            <a:t>Pincus</a:t>
          </a:r>
          <a:endParaRPr lang="en-US" sz="1000" kern="1200" dirty="0"/>
        </a:p>
      </dsp:txBody>
      <dsp:txXfrm>
        <a:off x="6426606" y="689201"/>
        <a:ext cx="936228" cy="936265"/>
      </dsp:txXfrm>
    </dsp:sp>
    <dsp:sp modelId="{4D65C7CC-B02B-4C5D-9CF8-9D5095A21FD8}">
      <dsp:nvSpPr>
        <dsp:cNvPr id="0" name=""/>
        <dsp:cNvSpPr/>
      </dsp:nvSpPr>
      <dsp:spPr>
        <a:xfrm rot="2700000">
          <a:off x="4740780" y="454916"/>
          <a:ext cx="1404590" cy="1404590"/>
        </a:xfrm>
        <a:prstGeom prst="teardrop">
          <a:avLst>
            <a:gd name="adj" fmla="val 10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441AF-A7B4-430A-9378-5ED54AFBE251}">
      <dsp:nvSpPr>
        <dsp:cNvPr id="0" name=""/>
        <dsp:cNvSpPr/>
      </dsp:nvSpPr>
      <dsp:spPr>
        <a:xfrm>
          <a:off x="4787983" y="501899"/>
          <a:ext cx="1311076" cy="1310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2001: </a:t>
          </a:r>
          <a:r>
            <a:rPr lang="en-US" sz="1000" kern="1200" dirty="0"/>
            <a:t>Scotsman ISO 9001:2000 certified          </a:t>
          </a:r>
          <a:r>
            <a:rPr lang="en-US" sz="800" i="1" kern="1200" dirty="0"/>
            <a:t>(Now ISO 9001:2015)</a:t>
          </a:r>
        </a:p>
      </dsp:txBody>
      <dsp:txXfrm>
        <a:off x="4975408" y="689201"/>
        <a:ext cx="936228" cy="936265"/>
      </dsp:txXfrm>
    </dsp:sp>
    <dsp:sp modelId="{1E2F9EEE-7058-4E70-8268-F87093F2ED5E}">
      <dsp:nvSpPr>
        <dsp:cNvPr id="0" name=""/>
        <dsp:cNvSpPr/>
      </dsp:nvSpPr>
      <dsp:spPr>
        <a:xfrm>
          <a:off x="5470727" y="1935185"/>
          <a:ext cx="1311076" cy="76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222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50" b="1" kern="1200" dirty="0"/>
            <a:t>2001: </a:t>
          </a:r>
          <a:r>
            <a:rPr lang="en-US" sz="950" kern="1200" dirty="0" err="1"/>
            <a:t>Enodis</a:t>
          </a:r>
          <a:r>
            <a:rPr lang="en-US" sz="950" kern="1200" dirty="0"/>
            <a:t> Ice Group formed</a:t>
          </a:r>
        </a:p>
        <a:p>
          <a:pPr marL="57150" lvl="1" indent="-57150" algn="l" defTabSz="88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" kern="1200" dirty="0"/>
        </a:p>
      </dsp:txBody>
      <dsp:txXfrm>
        <a:off x="5470727" y="1935185"/>
        <a:ext cx="1311076" cy="769911"/>
      </dsp:txXfrm>
    </dsp:sp>
    <dsp:sp modelId="{54B5C646-BE9D-4E8E-AFD8-031A7C7DD2CF}">
      <dsp:nvSpPr>
        <dsp:cNvPr id="0" name=""/>
        <dsp:cNvSpPr/>
      </dsp:nvSpPr>
      <dsp:spPr>
        <a:xfrm rot="2700000">
          <a:off x="3289582" y="454916"/>
          <a:ext cx="1404590" cy="1404590"/>
        </a:xfrm>
        <a:prstGeom prst="teardrop">
          <a:avLst>
            <a:gd name="adj" fmla="val 10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2771EF-6A2C-476E-A1EB-EE6679F4746E}">
      <dsp:nvSpPr>
        <dsp:cNvPr id="0" name=""/>
        <dsp:cNvSpPr/>
      </dsp:nvSpPr>
      <dsp:spPr>
        <a:xfrm>
          <a:off x="3336785" y="501899"/>
          <a:ext cx="1311076" cy="1310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1982: </a:t>
          </a:r>
          <a:r>
            <a:rPr lang="en-US" sz="1000" kern="1200" dirty="0"/>
            <a:t>Scotsman production starts at Fairfax, South Carolina facility</a:t>
          </a:r>
        </a:p>
      </dsp:txBody>
      <dsp:txXfrm>
        <a:off x="3523317" y="689201"/>
        <a:ext cx="936228" cy="936265"/>
      </dsp:txXfrm>
    </dsp:sp>
    <dsp:sp modelId="{737A0306-F350-4627-B321-DF3ED43552C9}">
      <dsp:nvSpPr>
        <dsp:cNvPr id="0" name=""/>
        <dsp:cNvSpPr/>
      </dsp:nvSpPr>
      <dsp:spPr>
        <a:xfrm>
          <a:off x="4022924" y="1935185"/>
          <a:ext cx="1311076" cy="76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222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50" b="1" kern="1200" dirty="0"/>
            <a:t>1999: </a:t>
          </a:r>
          <a:r>
            <a:rPr lang="en-US" sz="950" kern="1200" dirty="0"/>
            <a:t>Scotsman acquired by </a:t>
          </a:r>
          <a:r>
            <a:rPr lang="en-US" sz="950" kern="1200" dirty="0" err="1"/>
            <a:t>Enodis</a:t>
          </a:r>
          <a:endParaRPr lang="en-US" sz="950" kern="1200" dirty="0"/>
        </a:p>
      </dsp:txBody>
      <dsp:txXfrm>
        <a:off x="4022924" y="1935185"/>
        <a:ext cx="1311076" cy="769911"/>
      </dsp:txXfrm>
    </dsp:sp>
    <dsp:sp modelId="{6CFB8ABB-57D2-435B-876B-C9735DBC5113}">
      <dsp:nvSpPr>
        <dsp:cNvPr id="0" name=""/>
        <dsp:cNvSpPr/>
      </dsp:nvSpPr>
      <dsp:spPr>
        <a:xfrm rot="2700000">
          <a:off x="1838384" y="454916"/>
          <a:ext cx="1404590" cy="1404590"/>
        </a:xfrm>
        <a:prstGeom prst="teardrop">
          <a:avLst>
            <a:gd name="adj" fmla="val 10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59D20D-659A-4DBA-A492-DF7B25AE71F4}">
      <dsp:nvSpPr>
        <dsp:cNvPr id="0" name=""/>
        <dsp:cNvSpPr/>
      </dsp:nvSpPr>
      <dsp:spPr>
        <a:xfrm>
          <a:off x="1885587" y="501899"/>
          <a:ext cx="1311076" cy="1310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1981: </a:t>
          </a:r>
          <a:r>
            <a:rPr lang="en-US" sz="1000" kern="1200"/>
            <a:t>The Original Chewable Ice – Nugget Ice was introduced by Scotsman</a:t>
          </a:r>
        </a:p>
      </dsp:txBody>
      <dsp:txXfrm>
        <a:off x="2072119" y="689201"/>
        <a:ext cx="936228" cy="936265"/>
      </dsp:txXfrm>
    </dsp:sp>
    <dsp:sp modelId="{15F00456-1EC5-41CF-B8D0-D131A964302B}">
      <dsp:nvSpPr>
        <dsp:cNvPr id="0" name=""/>
        <dsp:cNvSpPr/>
      </dsp:nvSpPr>
      <dsp:spPr>
        <a:xfrm rot="2700000">
          <a:off x="387185" y="454916"/>
          <a:ext cx="1404590" cy="1404590"/>
        </a:xfrm>
        <a:prstGeom prst="teardrop">
          <a:avLst>
            <a:gd name="adj" fmla="val 10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DC4D47-8DF2-4CCF-A038-AA91DCAECDB0}">
      <dsp:nvSpPr>
        <dsp:cNvPr id="0" name=""/>
        <dsp:cNvSpPr/>
      </dsp:nvSpPr>
      <dsp:spPr>
        <a:xfrm>
          <a:off x="433496" y="501899"/>
          <a:ext cx="1311076" cy="1310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1950: </a:t>
          </a:r>
          <a:r>
            <a:rPr lang="en-US" sz="1000" kern="1200"/>
            <a:t>Scotsman brand first used</a:t>
          </a:r>
        </a:p>
      </dsp:txBody>
      <dsp:txXfrm>
        <a:off x="620920" y="689201"/>
        <a:ext cx="936228" cy="936265"/>
      </dsp:txXfrm>
    </dsp:sp>
    <dsp:sp modelId="{EC4C1D28-F58A-48C3-A28D-88DB97F356EB}">
      <dsp:nvSpPr>
        <dsp:cNvPr id="0" name=""/>
        <dsp:cNvSpPr/>
      </dsp:nvSpPr>
      <dsp:spPr>
        <a:xfrm>
          <a:off x="1051118" y="1935185"/>
          <a:ext cx="1311076" cy="769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222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50" b="1" kern="1200" dirty="0"/>
            <a:t>1952: </a:t>
          </a:r>
          <a:r>
            <a:rPr lang="en-US" sz="950" kern="1200" dirty="0"/>
            <a:t>Flake ice introduced</a:t>
          </a:r>
        </a:p>
      </dsp:txBody>
      <dsp:txXfrm>
        <a:off x="1051118" y="1935185"/>
        <a:ext cx="1311076" cy="76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FC3FAC-FFD8-4443-AF38-D5A4AD00641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F8D5E5-A431-4D63-B4AD-79F0392A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114 brands worldwide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D5E5-A431-4D63-B4AD-79F0392A41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41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06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Helvetica or Arial font size 32</a:t>
            </a:r>
          </a:p>
          <a:p>
            <a:pPr lvl="1"/>
            <a:r>
              <a:rPr lang="en-US" dirty="0"/>
              <a:t>Text Helvetica or Arial font size 28</a:t>
            </a:r>
          </a:p>
          <a:p>
            <a:pPr lvl="2"/>
            <a:r>
              <a:rPr lang="en-US" dirty="0"/>
              <a:t>Text Helvetica or Arial font size 24</a:t>
            </a:r>
          </a:p>
          <a:p>
            <a:pPr lvl="3"/>
            <a:r>
              <a:rPr lang="en-US" dirty="0"/>
              <a:t>Text Helvetica or Arial font size 20</a:t>
            </a:r>
          </a:p>
          <a:p>
            <a:pPr lvl="4"/>
            <a:r>
              <a:rPr lang="en-US" dirty="0"/>
              <a:t>Text Helvetica or Arial font size 20</a:t>
            </a:r>
          </a:p>
        </p:txBody>
      </p:sp>
    </p:spTree>
    <p:extLst>
      <p:ext uri="{BB962C8B-B14F-4D97-AF65-F5344CB8AC3E}">
        <p14:creationId xmlns:p14="http://schemas.microsoft.com/office/powerpoint/2010/main" val="111733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515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BA65-5D72-4666-9210-937CEB04D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59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4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27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36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81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7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1" r:id="rId5"/>
    <p:sldLayoutId id="2147483672" r:id="rId6"/>
    <p:sldLayoutId id="214748367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/>
              <a:t>A TEAM OF </a:t>
            </a:r>
            <a:br>
              <a:rPr lang="en-US" sz="3600" dirty="0"/>
            </a:br>
            <a:r>
              <a:rPr lang="en-US" sz="3600" b="1" dirty="0"/>
              <a:t>GLOBAL ICE EXPERTS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YOUR TRUSTED PARTNER IN ICE. </a:t>
            </a: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2" y="1598392"/>
            <a:ext cx="1063716" cy="10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1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66000756"/>
              </p:ext>
            </p:extLst>
          </p:nvPr>
        </p:nvGraphicFramePr>
        <p:xfrm>
          <a:off x="-152400" y="2019300"/>
          <a:ext cx="914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457200" y="95613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Scotsman’s </a:t>
            </a:r>
            <a:r>
              <a:rPr lang="en-US" b="1" i="1" dirty="0">
                <a:solidFill>
                  <a:schemeClr val="tx2"/>
                </a:solidFill>
              </a:rPr>
              <a:t>History</a:t>
            </a:r>
          </a:p>
        </p:txBody>
      </p:sp>
      <p:pic>
        <p:nvPicPr>
          <p:cNvPr id="6" name="Picture 5" descr="aligroup_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40563"/>
            <a:ext cx="838988" cy="685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43" y="1625321"/>
            <a:ext cx="96885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62869"/>
            <a:ext cx="1153414" cy="113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94" b="93424" l="0" r="100000">
                        <a14:foregroundMark x1="24664" y1="31202" x2="67876" y2="29025"/>
                        <a14:foregroundMark x1="82124" y1="15556" x2="82124" y2="15556"/>
                        <a14:foregroundMark x1="72043" y1="31202" x2="73858" y2="36009"/>
                        <a14:foregroundMark x1="75470" y1="33515" x2="67204" y2="26077"/>
                        <a14:foregroundMark x1="20228" y1="30385" x2="19758" y2="33832"/>
                        <a14:foregroundMark x1="19288" y1="31610" x2="19825" y2="30748"/>
                        <a14:foregroundMark x1="75605" y1="33061" x2="73656" y2="30295"/>
                        <a14:foregroundMark x1="75941" y1="32880" x2="75000" y2="30794"/>
                        <a14:foregroundMark x1="75739" y1="31837" x2="75605" y2="31293"/>
                        <a14:foregroundMark x1="76344" y1="32109" x2="76344" y2="31610"/>
                        <a14:foregroundMark x1="73051" y1="30023" x2="72446" y2="29660"/>
                        <a14:foregroundMark x1="18952" y1="32109" x2="18952" y2="31655"/>
                        <a14:foregroundMark x1="82191" y1="15238" x2="81048" y2="15283"/>
                        <a14:foregroundMark x1="28965" y1="26667" x2="30780" y2="26621"/>
                        <a14:foregroundMark x1="37030" y1="25986" x2="38239" y2="26077"/>
                        <a14:foregroundMark x1="74933" y1="30612" x2="73051" y2="29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3053" r="13361" b="8767"/>
          <a:stretch/>
        </p:blipFill>
        <p:spPr bwMode="auto">
          <a:xfrm>
            <a:off x="1935480" y="3887777"/>
            <a:ext cx="913037" cy="147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6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EE6B56-D49D-F067-C0F8-682BCB04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431562"/>
            <a:ext cx="3360491" cy="11230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28800" y="76200"/>
            <a:ext cx="8229600" cy="717637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          </a:t>
            </a:r>
            <a:r>
              <a:rPr lang="en-US" dirty="0">
                <a:solidFill>
                  <a:schemeClr val="tx2"/>
                </a:solidFill>
              </a:rPr>
              <a:t>At a </a:t>
            </a:r>
            <a:r>
              <a:rPr lang="en-US" b="1" i="1" dirty="0">
                <a:solidFill>
                  <a:schemeClr val="tx2"/>
                </a:solidFill>
              </a:rPr>
              <a:t>Glance</a:t>
            </a:r>
            <a:endParaRPr lang="en-US" b="1" cap="all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 descr="Segment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-452" r="1984" b="452"/>
          <a:stretch/>
        </p:blipFill>
        <p:spPr>
          <a:xfrm>
            <a:off x="5619750" y="3200400"/>
            <a:ext cx="3009900" cy="472874"/>
          </a:xfrm>
          <a:prstGeom prst="rect">
            <a:avLst/>
          </a:prstGeom>
        </p:spPr>
      </p:pic>
      <p:pic>
        <p:nvPicPr>
          <p:cNvPr id="5" name="Picture 4" descr="aligroup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118"/>
            <a:ext cx="838988" cy="685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FCC009-D6E4-4D65-BEC1-DE444A803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4724400" cy="36701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Founded in 1963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Headquarters in Milan, Italy and North American HQ based in Chicago, IL</a:t>
            </a: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Commercial Food Cooking, Preparation Equipment</a:t>
            </a:r>
          </a:p>
          <a:p>
            <a:r>
              <a:rPr lang="en-US" sz="2000" dirty="0">
                <a:solidFill>
                  <a:schemeClr val="tx2"/>
                </a:solidFill>
              </a:rPr>
              <a:t>Develops, manufactures, markets and services a broad line of equipment</a:t>
            </a:r>
            <a:endParaRPr lang="en-US" sz="1100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More Than 100 Years of Traditions &amp; Engineering Excellence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>
                <a:solidFill/>
              </a:uFill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Decentralized Method of Operations</a:t>
            </a:r>
          </a:p>
          <a:p>
            <a:r>
              <a:rPr lang="en-US" sz="2000" dirty="0">
                <a:solidFill>
                  <a:schemeClr val="tx2"/>
                </a:solidFill>
              </a:rPr>
              <a:t>Companies all operate independently </a:t>
            </a: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Highly Specialized Product Lines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Each business is generally regarded as a leader in its market segment</a:t>
            </a: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Engineering &amp; Development of State-of-the-Art Equipment</a:t>
            </a:r>
          </a:p>
          <a:p>
            <a:pPr marL="0" indent="0">
              <a:buNone/>
            </a:pPr>
            <a:endParaRPr lang="en-US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In-Depth Knowledge of Local Markets</a:t>
            </a: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897DB4-E12E-4288-9CCA-99F91C2A8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7359"/>
              </p:ext>
            </p:extLst>
          </p:nvPr>
        </p:nvGraphicFramePr>
        <p:xfrm>
          <a:off x="5562600" y="1417511"/>
          <a:ext cx="3124200" cy="1792704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2075890">
                  <a:extLst>
                    <a:ext uri="{9D8B030D-6E8A-4147-A177-3AD203B41FA5}">
                      <a16:colId xmlns:a16="http://schemas.microsoft.com/office/drawing/2014/main" val="25994640"/>
                    </a:ext>
                  </a:extLst>
                </a:gridCol>
                <a:gridCol w="1048310">
                  <a:extLst>
                    <a:ext uri="{9D8B030D-6E8A-4147-A177-3AD203B41FA5}">
                      <a16:colId xmlns:a16="http://schemas.microsoft.com/office/drawing/2014/main" val="701224259"/>
                    </a:ext>
                  </a:extLst>
                </a:gridCol>
              </a:tblGrid>
              <a:tr h="22747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Worldwide Brands</a:t>
                      </a: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7822"/>
                  </a:ext>
                </a:extLst>
              </a:tr>
              <a:tr h="227471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Facilities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08113"/>
                  </a:ext>
                </a:extLst>
              </a:tr>
              <a:tr h="227471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Locations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Countries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5353"/>
                  </a:ext>
                </a:extLst>
              </a:tr>
              <a:tr h="22747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&amp; Service Offices</a:t>
                      </a: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17592"/>
                  </a:ext>
                </a:extLst>
              </a:tr>
              <a:tr h="227471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14,500+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959079"/>
                  </a:ext>
                </a:extLst>
              </a:tr>
              <a:tr h="227471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Locations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Countries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97216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 Ali Group </a:t>
                      </a:r>
                    </a:p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 &amp; Distributes to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100+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12" marR="64512" marT="32256" marB="3225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53499"/>
                  </a:ext>
                </a:extLst>
              </a:tr>
            </a:tbl>
          </a:graphicData>
        </a:graphic>
      </p:graphicFrame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DAAE5A22-C249-C770-6D0A-1894798A78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6211"/>
          <a:stretch/>
        </p:blipFill>
        <p:spPr>
          <a:xfrm>
            <a:off x="553453" y="4038600"/>
            <a:ext cx="2133600" cy="1860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DD021-BDF9-BDEE-684E-7DBB796A4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150" y="3765347"/>
            <a:ext cx="2628900" cy="21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28800" y="76200"/>
            <a:ext cx="8229600" cy="717637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          </a:t>
            </a:r>
            <a:r>
              <a:rPr lang="en-US" dirty="0">
                <a:solidFill>
                  <a:schemeClr val="tx2"/>
                </a:solidFill>
              </a:rPr>
              <a:t>Our </a:t>
            </a:r>
            <a:r>
              <a:rPr lang="en-US" b="1" i="1" dirty="0">
                <a:solidFill>
                  <a:schemeClr val="tx2"/>
                </a:solidFill>
              </a:rPr>
              <a:t>History</a:t>
            </a:r>
            <a:endParaRPr lang="en-US" b="1" cap="all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ligroup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118"/>
            <a:ext cx="838988" cy="685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D7C5C18-11A6-8272-FF00-718979CC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7848600" cy="406202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A09F14D-01AD-B4DD-9458-A36152481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448009"/>
            <a:ext cx="983808" cy="1237582"/>
          </a:xfrm>
          <a:prstGeom prst="rect">
            <a:avLst/>
          </a:prstGeom>
        </p:spPr>
      </p:pic>
      <p:sp>
        <p:nvSpPr>
          <p:cNvPr id="146" name="Text Box 51">
            <a:extLst>
              <a:ext uri="{FF2B5EF4-FFF2-40B4-BE49-F238E27FC236}">
                <a16:creationId xmlns:a16="http://schemas.microsoft.com/office/drawing/2014/main" id="{7226398B-C645-E691-5325-6AAFF48E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5139660"/>
            <a:ext cx="58674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(*) Companies composing the AGA Foodservice Equipment Group:  Adamatic, Amana, Belshaw, Victory (USA), Falcon, Miller’s, Mono, Serviceline, Williams (UK), Bertrand-Puma, Bongard, CFI, Pavailler (F), Eloma (D), Esmach (I)</a:t>
            </a:r>
          </a:p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en-US" sz="100" dirty="0">
              <a:solidFill>
                <a:srgbClr val="58585A"/>
              </a:solidFill>
              <a:latin typeface="+mn-lt"/>
              <a:cs typeface="Arial" panose="020B0604020202020204" pitchFamily="34" charset="0"/>
            </a:endParaRPr>
          </a:p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(**) Companies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composing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 the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Scotsman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 Group: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CastelMac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Ice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-O-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Matic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Scotsman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Ice</a:t>
            </a:r>
            <a:endParaRPr lang="it-IT" altLang="en-US" sz="800" dirty="0">
              <a:solidFill>
                <a:srgbClr val="58585A"/>
              </a:solidFill>
              <a:latin typeface="+mn-lt"/>
              <a:cs typeface="Arial" panose="020B0604020202020204" pitchFamily="34" charset="0"/>
            </a:endParaRPr>
          </a:p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en-US" sz="100" dirty="0">
              <a:solidFill>
                <a:srgbClr val="58585A"/>
              </a:solidFill>
              <a:latin typeface="+mn-lt"/>
              <a:cs typeface="Arial" panose="020B0604020202020204" pitchFamily="34" charset="0"/>
            </a:endParaRPr>
          </a:p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(***) Companies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composing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 the Welbilt Group:  Cleveland, Coffee Queen,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Convotherm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Crem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Crystal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Tips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Dean,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Delfield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Expobar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Fabristeel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Frymaster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Garland,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Inducs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Koldtech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Kolpak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Lincoln,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McCann’s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Merco,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Merrychef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Multiplex, RDI,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Servend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Spengler,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SunFire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U.S. Range, Welbilt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FitKitchen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Welbilt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KitchenCare</a:t>
            </a:r>
            <a:r>
              <a:rPr lang="it-IT" altLang="en-US" sz="800" dirty="0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, Welbilt </a:t>
            </a:r>
            <a:r>
              <a:rPr lang="it-IT" altLang="en-US" sz="800" dirty="0" err="1">
                <a:solidFill>
                  <a:srgbClr val="58585A"/>
                </a:solidFill>
                <a:latin typeface="+mn-lt"/>
                <a:cs typeface="Arial" panose="020B0604020202020204" pitchFamily="34" charset="0"/>
              </a:rPr>
              <a:t>KitchenConnect</a:t>
            </a:r>
            <a:endParaRPr lang="it-IT" altLang="en-US" sz="800" dirty="0">
              <a:solidFill>
                <a:srgbClr val="58585A"/>
              </a:solidFill>
              <a:latin typeface="+mn-lt"/>
              <a:cs typeface="Arial" panose="020B0604020202020204" pitchFamily="34" charset="0"/>
            </a:endParaRPr>
          </a:p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en-US" sz="900" dirty="0">
              <a:solidFill>
                <a:srgbClr val="58585A"/>
              </a:solidFill>
              <a:latin typeface="+mn-lt"/>
              <a:cs typeface="Arial" panose="020B0604020202020204" pitchFamily="34" charset="0"/>
            </a:endParaRPr>
          </a:p>
          <a:p>
            <a:pPr defTabSz="1371597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en-US" sz="1200" dirty="0">
              <a:solidFill>
                <a:srgbClr val="58585A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1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igroup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3" y="136505"/>
            <a:ext cx="748808" cy="612085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95613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Our Brands - </a:t>
            </a:r>
            <a:r>
              <a:rPr lang="en-US" b="1" i="1" dirty="0">
                <a:solidFill>
                  <a:schemeClr val="tx2"/>
                </a:solidFill>
              </a:rPr>
              <a:t>Worldwide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F17A302-1714-2CC6-53CB-365D3755B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7036" r="5065" b="9009"/>
          <a:stretch/>
        </p:blipFill>
        <p:spPr>
          <a:xfrm>
            <a:off x="0" y="913962"/>
            <a:ext cx="9144000" cy="4648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058DB-CA99-85BD-AB97-B94E115CFE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33" t="96025"/>
          <a:stretch/>
        </p:blipFill>
        <p:spPr>
          <a:xfrm>
            <a:off x="18176" y="5769616"/>
            <a:ext cx="1295400" cy="1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0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igroup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3" y="136505"/>
            <a:ext cx="748808" cy="612085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95613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Our Brands – </a:t>
            </a:r>
            <a:r>
              <a:rPr lang="en-US" b="1" i="1" dirty="0">
                <a:solidFill>
                  <a:schemeClr val="tx2"/>
                </a:solidFill>
              </a:rPr>
              <a:t>North America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79949-A772-F811-035F-0A463DB98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4" r="299" b="5824"/>
          <a:stretch/>
        </p:blipFill>
        <p:spPr>
          <a:xfrm>
            <a:off x="152400" y="1035577"/>
            <a:ext cx="8825211" cy="3016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6AB05-A31D-D1CF-DE0B-6C6612670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33" t="96025"/>
          <a:stretch/>
        </p:blipFill>
        <p:spPr>
          <a:xfrm>
            <a:off x="18176" y="5769616"/>
            <a:ext cx="1295400" cy="1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9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6"/>
          <p:cNvGrpSpPr>
            <a:grpSpLocks/>
          </p:cNvGrpSpPr>
          <p:nvPr/>
        </p:nvGrpSpPr>
        <p:grpSpPr bwMode="auto">
          <a:xfrm>
            <a:off x="1543050" y="1035050"/>
            <a:ext cx="6057900" cy="3460750"/>
            <a:chOff x="1739084" y="1748901"/>
            <a:chExt cx="6056973" cy="3459771"/>
          </a:xfrm>
        </p:grpSpPr>
        <p:sp>
          <p:nvSpPr>
            <p:cNvPr id="6152" name="TextBox 17"/>
            <p:cNvSpPr txBox="1">
              <a:spLocks noChangeArrowheads="1"/>
            </p:cNvSpPr>
            <p:nvPr/>
          </p:nvSpPr>
          <p:spPr bwMode="auto">
            <a:xfrm>
              <a:off x="3736316" y="4725144"/>
              <a:ext cx="38843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800"/>
                <a:t> sales office / distribution / service                 manufacturing / engineering / distribution</a:t>
              </a:r>
            </a:p>
          </p:txBody>
        </p:sp>
        <p:pic>
          <p:nvPicPr>
            <p:cNvPr id="19" name="Picture 6" descr="http://rrc.engr.wisc.edu/pics/world3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EECE1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39084" y="1916832"/>
              <a:ext cx="6056973" cy="3291840"/>
            </a:xfrm>
            <a:prstGeom prst="rect">
              <a:avLst/>
            </a:prstGeom>
            <a:noFill/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883496" y="2797942"/>
              <a:ext cx="414275" cy="36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C00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494618" y="2645585"/>
              <a:ext cx="185709" cy="36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196979" y="2898719"/>
              <a:ext cx="523795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Fairfax, SC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3167615" y="2659868"/>
              <a:ext cx="703154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Vernon Hills, IL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24768" y="2545600"/>
              <a:ext cx="414274" cy="36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067646" y="2696371"/>
              <a:ext cx="184122" cy="23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697675" y="3153441"/>
              <a:ext cx="341260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China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6426254" y="3045522"/>
              <a:ext cx="414275" cy="36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C00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926296" y="2596386"/>
              <a:ext cx="438083" cy="39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C00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4854869" y="2828095"/>
              <a:ext cx="293643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Italy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4821537" y="4318337"/>
              <a:ext cx="412687" cy="36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6277432" y="3609883"/>
              <a:ext cx="412687" cy="36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380132" y="3055241"/>
              <a:ext cx="414275" cy="36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4998516" y="4549287"/>
              <a:ext cx="596809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South Africa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5408029" y="3286192"/>
              <a:ext cx="347609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Dubai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5802020" y="3696015"/>
              <a:ext cx="509510" cy="1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Singapore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4805665" y="2540840"/>
              <a:ext cx="414274" cy="36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C00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5780241" y="3089959"/>
              <a:ext cx="414274" cy="36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5757865" y="3004957"/>
              <a:ext cx="468240" cy="23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India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4373137" y="2753829"/>
              <a:ext cx="496812" cy="23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Spain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9496" y="1748901"/>
              <a:ext cx="3572034" cy="3076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CA" sz="1400" b="1" spc="200" dirty="0">
                  <a:solidFill>
                    <a:srgbClr val="00B0F0"/>
                  </a:solidFill>
                </a:rPr>
                <a:t>THE SCOTSMAN GLOBAL PLATFORM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4415993" y="2542424"/>
              <a:ext cx="414274" cy="36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3564430" y="4653204"/>
              <a:ext cx="412687" cy="36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5548501" y="4653204"/>
              <a:ext cx="414274" cy="36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C000"/>
                  </a:solidFill>
                  <a:latin typeface="Calibri" pitchFamily="34" charset="0"/>
                  <a:cs typeface="Arial" pitchFamily="34" charset="0"/>
                </a:rPr>
                <a:t>▲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7074" y="4582180"/>
            <a:ext cx="7689851" cy="1038999"/>
            <a:chOff x="539749" y="4343400"/>
            <a:chExt cx="7689851" cy="1038999"/>
          </a:xfrm>
        </p:grpSpPr>
        <p:sp>
          <p:nvSpPr>
            <p:cNvPr id="6148" name="TextBox 44"/>
            <p:cNvSpPr txBox="1">
              <a:spLocks noChangeArrowheads="1"/>
            </p:cNvSpPr>
            <p:nvPr/>
          </p:nvSpPr>
          <p:spPr bwMode="auto">
            <a:xfrm>
              <a:off x="539750" y="4343400"/>
              <a:ext cx="333950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CA" altLang="en-US" sz="1400" dirty="0">
                  <a:solidFill>
                    <a:schemeClr val="tx2"/>
                  </a:solidFill>
                  <a:latin typeface="+mn-lt"/>
                </a:rPr>
                <a:t>11 sales and/or distribution centers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CA" altLang="en-US" sz="1400" dirty="0">
                  <a:solidFill>
                    <a:schemeClr val="tx2"/>
                  </a:solidFill>
                  <a:latin typeface="+mn-lt"/>
                </a:rPr>
                <a:t>Over 1,000 distributors globally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CA" altLang="en-US" sz="1400" dirty="0">
                  <a:solidFill>
                    <a:schemeClr val="tx2"/>
                  </a:solidFill>
                  <a:latin typeface="+mn-lt"/>
                </a:rPr>
                <a:t>More than 10,000 trained service techs</a:t>
              </a:r>
            </a:p>
          </p:txBody>
        </p:sp>
        <p:sp>
          <p:nvSpPr>
            <p:cNvPr id="6149" name="TextBox 45"/>
            <p:cNvSpPr txBox="1">
              <a:spLocks noChangeArrowheads="1"/>
            </p:cNvSpPr>
            <p:nvPr/>
          </p:nvSpPr>
          <p:spPr bwMode="auto">
            <a:xfrm>
              <a:off x="4877934" y="4343400"/>
              <a:ext cx="335166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CA" altLang="en-US" sz="1400" dirty="0">
                  <a:solidFill>
                    <a:schemeClr val="tx2"/>
                  </a:solidFill>
                  <a:latin typeface="+mn-lt"/>
                </a:rPr>
                <a:t>Regional manufacturing: </a:t>
              </a:r>
            </a:p>
            <a:p>
              <a:pPr lvl="1">
                <a:spcBef>
                  <a:spcPct val="0"/>
                </a:spcBef>
              </a:pPr>
              <a:r>
                <a:rPr lang="en-CA" altLang="en-US" sz="1200" dirty="0">
                  <a:solidFill>
                    <a:schemeClr val="tx2"/>
                  </a:solidFill>
                  <a:latin typeface="+mn-lt"/>
                </a:rPr>
                <a:t>Americas 1, EMEA 2 and Asia Pacific 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CA" altLang="en-US" sz="1400" dirty="0">
                  <a:solidFill>
                    <a:schemeClr val="tx2"/>
                  </a:solidFill>
                  <a:latin typeface="+mn-lt"/>
                </a:rPr>
                <a:t>Globally approved product made locally</a:t>
              </a:r>
            </a:p>
          </p:txBody>
        </p:sp>
        <p:sp>
          <p:nvSpPr>
            <p:cNvPr id="6150" name="TextBox 46"/>
            <p:cNvSpPr txBox="1">
              <a:spLocks noChangeArrowheads="1"/>
            </p:cNvSpPr>
            <p:nvPr/>
          </p:nvSpPr>
          <p:spPr bwMode="auto">
            <a:xfrm>
              <a:off x="539749" y="5105400"/>
              <a:ext cx="60483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1200" b="1" i="1" dirty="0">
                  <a:solidFill>
                    <a:srgbClr val="00B0F0"/>
                  </a:solidFill>
                </a:rPr>
                <a:t>*Lead Time, Freight, Currency and Duty Advantages from Regional Coverage</a:t>
              </a:r>
            </a:p>
          </p:txBody>
        </p:sp>
      </p:grpSp>
      <p:sp>
        <p:nvSpPr>
          <p:cNvPr id="45" name="Title 4">
            <a:extLst>
              <a:ext uri="{FF2B5EF4-FFF2-40B4-BE49-F238E27FC236}">
                <a16:creationId xmlns:a16="http://schemas.microsoft.com/office/drawing/2014/main" id="{BA49C7A2-5495-4B8D-B643-DA1C1573C631}"/>
              </a:ext>
            </a:extLst>
          </p:cNvPr>
          <p:cNvSpPr txBox="1">
            <a:spLocks/>
          </p:cNvSpPr>
          <p:nvPr/>
        </p:nvSpPr>
        <p:spPr>
          <a:xfrm>
            <a:off x="457200" y="95613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</a:rPr>
              <a:t>Global Coordination… </a:t>
            </a:r>
            <a:r>
              <a:rPr lang="en-US" sz="3600" b="1" i="1" dirty="0">
                <a:solidFill>
                  <a:schemeClr val="tx2"/>
                </a:solidFill>
              </a:rPr>
              <a:t>Regional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1400946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81" y="1143000"/>
            <a:ext cx="31174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770799" cy="651338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143000" y="97316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Scotsman Ice: </a:t>
            </a:r>
            <a:r>
              <a:rPr lang="en-US" b="1" i="1" dirty="0">
                <a:solidFill>
                  <a:schemeClr val="tx2"/>
                </a:solidFill>
              </a:rPr>
              <a:t>The Best Choice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00B0F0"/>
                </a:solidFill>
              </a:rPr>
              <a:t>Your Trusted Partner in </a:t>
            </a:r>
            <a:r>
              <a:rPr lang="en-US" sz="4200" b="1" i="1" dirty="0">
                <a:solidFill>
                  <a:srgbClr val="00B0F0"/>
                </a:solidFill>
              </a:rPr>
              <a:t>ICE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chemeClr val="tx2"/>
                </a:solidFill>
              </a:rPr>
              <a:t>Operator Focused </a:t>
            </a:r>
            <a:r>
              <a:rPr lang="en-US" sz="3800" dirty="0">
                <a:solidFill>
                  <a:schemeClr val="tx2"/>
                </a:solidFill>
              </a:rPr>
              <a:t>for a </a:t>
            </a:r>
            <a:r>
              <a:rPr lang="en-US" sz="3800" b="1" dirty="0">
                <a:solidFill>
                  <a:schemeClr val="tx2"/>
                </a:solidFill>
              </a:rPr>
              <a:t>Worry-Free </a:t>
            </a:r>
            <a:r>
              <a:rPr lang="en-US" sz="3800" dirty="0">
                <a:solidFill>
                  <a:schemeClr val="tx2"/>
                </a:solidFill>
              </a:rPr>
              <a:t>Experience</a:t>
            </a:r>
          </a:p>
          <a:p>
            <a:r>
              <a:rPr lang="en-US" sz="3300" dirty="0">
                <a:solidFill>
                  <a:schemeClr val="tx2"/>
                </a:solidFill>
              </a:rPr>
              <a:t>Singular focus on ICE</a:t>
            </a:r>
          </a:p>
          <a:p>
            <a:endParaRPr lang="en-US" sz="3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chemeClr val="tx2"/>
                </a:solidFill>
              </a:rPr>
              <a:t>Distribution Network </a:t>
            </a:r>
          </a:p>
          <a:p>
            <a:r>
              <a:rPr lang="en-US" sz="3400" dirty="0">
                <a:solidFill>
                  <a:schemeClr val="tx2"/>
                </a:solidFill>
              </a:rPr>
              <a:t>Dedicated National and International Distributors</a:t>
            </a:r>
          </a:p>
          <a:p>
            <a:r>
              <a:rPr lang="en-US" sz="3400" dirty="0">
                <a:solidFill>
                  <a:schemeClr val="tx2"/>
                </a:solidFill>
              </a:rPr>
              <a:t>Local Stock, Local Expertise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chemeClr val="tx2"/>
                </a:solidFill>
              </a:rPr>
              <a:t>Superior After Sales Service and Technical Support</a:t>
            </a:r>
          </a:p>
          <a:p>
            <a:r>
              <a:rPr lang="en-US" sz="3400" dirty="0">
                <a:solidFill>
                  <a:schemeClr val="tx2"/>
                </a:solidFill>
              </a:rPr>
              <a:t>Over 150 years of combined experience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chemeClr val="tx2"/>
                </a:solidFill>
              </a:rPr>
              <a:t>Heavy Investment in R&amp;D 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2"/>
                </a:solidFill>
              </a:rPr>
              <a:t>Headquarters in Vernon Hills, IL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2900" dirty="0">
                <a:solidFill>
                  <a:schemeClr val="tx2"/>
                </a:solidFill>
              </a:rPr>
              <a:t>91,000 sq. ft. Administration, Training, R&amp;D Facility</a:t>
            </a:r>
          </a:p>
          <a:p>
            <a:pPr lvl="1"/>
            <a:endParaRPr lang="en-US" sz="13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2"/>
                </a:solidFill>
              </a:rPr>
              <a:t>Manufacturing facility in Fairfax, SC</a:t>
            </a:r>
          </a:p>
          <a:p>
            <a:pPr lvl="1"/>
            <a:r>
              <a:rPr lang="en-US" sz="2900" dirty="0">
                <a:solidFill>
                  <a:schemeClr val="tx2"/>
                </a:solidFill>
              </a:rPr>
              <a:t>288,000 sq. ft. ISO 9001:2015 certified plant</a:t>
            </a:r>
          </a:p>
          <a:p>
            <a:pPr lvl="1"/>
            <a:r>
              <a:rPr lang="en-US" sz="2900" dirty="0">
                <a:solidFill>
                  <a:schemeClr val="tx2"/>
                </a:solidFill>
              </a:rPr>
              <a:t>Supports North American markets</a:t>
            </a:r>
            <a:endParaRPr lang="en-US" sz="2900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5A2B80-4A08-4061-BA2B-50D0E213DC62}"/>
              </a:ext>
            </a:extLst>
          </p:cNvPr>
          <p:cNvGrpSpPr/>
          <p:nvPr/>
        </p:nvGrpSpPr>
        <p:grpSpPr>
          <a:xfrm>
            <a:off x="5261573" y="4262410"/>
            <a:ext cx="1164932" cy="1691705"/>
            <a:chOff x="4800600" y="3886200"/>
            <a:chExt cx="1393532" cy="20236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5FA23B-0EFF-407C-9964-65A4D84ED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78" t="16589" r="71233" b="70370"/>
            <a:stretch/>
          </p:blipFill>
          <p:spPr>
            <a:xfrm>
              <a:off x="4800600" y="4805879"/>
              <a:ext cx="1393532" cy="1103997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90276652-AC87-4271-898E-AA51C3BEE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32"/>
            <a:stretch/>
          </p:blipFill>
          <p:spPr bwMode="auto">
            <a:xfrm>
              <a:off x="4883696" y="3886200"/>
              <a:ext cx="950547" cy="11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971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08" r="-7939"/>
          <a:stretch/>
        </p:blipFill>
        <p:spPr bwMode="auto">
          <a:xfrm>
            <a:off x="0" y="1825625"/>
            <a:ext cx="9144000" cy="2289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B667E-B5C0-4561-9AC0-52EB3ADBF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256" y="4897079"/>
            <a:ext cx="1189008" cy="1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634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545</Words>
  <Application>Microsoft Office PowerPoint</Application>
  <PresentationFormat>On-screen Show (4:3)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Custom Design</vt:lpstr>
      <vt:lpstr>Office Theme</vt:lpstr>
      <vt:lpstr>1_Custom Design</vt:lpstr>
      <vt:lpstr>A TEAM OF  GLOBAL ICE EXPERTS</vt:lpstr>
      <vt:lpstr>PowerPoint Presentation</vt:lpstr>
      <vt:lpstr>          At a Glance</vt:lpstr>
      <vt:lpstr>          Our History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Levinson, Brandon (SIS)</cp:lastModifiedBy>
  <cp:revision>49</cp:revision>
  <cp:lastPrinted>2023-05-15T16:07:56Z</cp:lastPrinted>
  <dcterms:created xsi:type="dcterms:W3CDTF">2016-11-02T16:27:12Z</dcterms:created>
  <dcterms:modified xsi:type="dcterms:W3CDTF">2023-05-15T16:51:57Z</dcterms:modified>
</cp:coreProperties>
</file>