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63" r:id="rId2"/>
    <p:sldMasterId id="2147483665" r:id="rId3"/>
  </p:sldMasterIdLst>
  <p:notesMasterIdLst>
    <p:notesMasterId r:id="rId8"/>
  </p:notesMasterIdLst>
  <p:sldIdLst>
    <p:sldId id="322" r:id="rId4"/>
    <p:sldId id="321" r:id="rId5"/>
    <p:sldId id="323" r:id="rId6"/>
    <p:sldId id="32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2568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61619-9D27-423F-A481-4D8401626A7A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D95F2-D6EE-4E88-B1B3-09FD07E06F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76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13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8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520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1886-D516-4F3C-AB4D-D8509D938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3B2-65E7-447F-93FF-B1D7ADE1C6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Text Helvetica or Arial font size 32</a:t>
            </a:r>
          </a:p>
          <a:p>
            <a:pPr lvl="1"/>
            <a:r>
              <a:rPr lang="en-US" dirty="0" smtClean="0"/>
              <a:t>Text Helvetica or Arial font size 28</a:t>
            </a:r>
          </a:p>
          <a:p>
            <a:pPr lvl="2"/>
            <a:r>
              <a:rPr lang="en-US" dirty="0" smtClean="0"/>
              <a:t>Text Helvetica or Arial font size 24</a:t>
            </a:r>
          </a:p>
          <a:p>
            <a:pPr lvl="3"/>
            <a:r>
              <a:rPr lang="en-US" dirty="0" smtClean="0"/>
              <a:t>Text Helvetica or Arial font size 20</a:t>
            </a:r>
          </a:p>
          <a:p>
            <a:pPr lvl="4"/>
            <a:r>
              <a:rPr lang="en-US" dirty="0" smtClean="0"/>
              <a:t>Text Helvetica or Arial font size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9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855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5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90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1886-D516-4F3C-AB4D-D8509D938C98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3B2-65E7-447F-93FF-B1D7ADE1C6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Text Helvetica or Arial font size 32</a:t>
            </a:r>
          </a:p>
          <a:p>
            <a:pPr lvl="1"/>
            <a:r>
              <a:rPr lang="en-US" dirty="0" smtClean="0"/>
              <a:t>Text Helvetica or Arial font size 28</a:t>
            </a:r>
          </a:p>
          <a:p>
            <a:pPr lvl="2"/>
            <a:r>
              <a:rPr lang="en-US" dirty="0" smtClean="0"/>
              <a:t>Text Helvetica or Arial font size 24</a:t>
            </a:r>
          </a:p>
          <a:p>
            <a:pPr lvl="3"/>
            <a:r>
              <a:rPr lang="en-US" dirty="0" smtClean="0"/>
              <a:t>Text Helvetica or Arial font size 20</a:t>
            </a:r>
          </a:p>
          <a:p>
            <a:pPr lvl="4"/>
            <a:r>
              <a:rPr lang="en-US" dirty="0" smtClean="0"/>
              <a:t>Text Helvetica or Arial font size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7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202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31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02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0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8229600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59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B6D9B-62DD-4F04-A5F9-A83C77361EEE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A8635-ED32-474E-9644-264E51683D0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"/>
          <a:stretch/>
        </p:blipFill>
        <p:spPr>
          <a:xfrm>
            <a:off x="0" y="-76200"/>
            <a:ext cx="9144000" cy="69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9" r:id="rId3"/>
    <p:sldLayoutId id="214748366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0B1C-D405-4F9D-866E-69855E270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69E13-208E-4B1D-B581-417AE31233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 r="-1"/>
          <a:stretch/>
        </p:blipFill>
        <p:spPr>
          <a:xfrm>
            <a:off x="0" y="-115594"/>
            <a:ext cx="9144000" cy="697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6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B6D9B-62DD-4F04-A5F9-A83C77361E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A8635-ED32-474E-9644-264E51683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"/>
          <a:stretch/>
        </p:blipFill>
        <p:spPr>
          <a:xfrm>
            <a:off x="0" y="-76200"/>
            <a:ext cx="9144000" cy="69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2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0833" y="1676400"/>
            <a:ext cx="7098967" cy="906462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3600" dirty="0" smtClean="0"/>
              <a:t>A </a:t>
            </a:r>
            <a:r>
              <a:rPr lang="en-US" sz="3600" dirty="0" smtClean="0"/>
              <a:t>LONG LEGACY OF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>AWARDS AND ACCOLADES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940833" y="2911231"/>
            <a:ext cx="6864514" cy="5731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WE’RE DETERMINED TO BE THE BEST.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800000">
            <a:off x="931508" y="1657309"/>
            <a:ext cx="853181" cy="85318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37" y="1719492"/>
            <a:ext cx="488959" cy="75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21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524000" y="5154613"/>
            <a:ext cx="169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de-DE" altLang="en-US" sz="2000">
              <a:latin typeface="Tahoma" pitchFamily="34" charset="0"/>
            </a:endParaRPr>
          </a:p>
          <a:p>
            <a:endParaRPr lang="de-DE" altLang="en-US" sz="2000">
              <a:latin typeface="Tahom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0" y="1474820"/>
            <a:ext cx="8193559" cy="3554380"/>
            <a:chOff x="65903" y="1322420"/>
            <a:chExt cx="8614719" cy="4038122"/>
          </a:xfrm>
        </p:grpSpPr>
        <p:sp>
          <p:nvSpPr>
            <p:cNvPr id="6" name="TextBox 9"/>
            <p:cNvSpPr txBox="1">
              <a:spLocks noChangeArrowheads="1"/>
            </p:cNvSpPr>
            <p:nvPr/>
          </p:nvSpPr>
          <p:spPr bwMode="auto">
            <a:xfrm>
              <a:off x="5410200" y="4876800"/>
              <a:ext cx="1981200" cy="36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5" name="Picture 14" descr="T:\Share\Marketing\Marketing Communications\Commercial\Logos\Awards\Low Res\IWbestWinner3Inch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03" y="1322420"/>
              <a:ext cx="3284788" cy="3924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 descr="shingo_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7955" y="1494718"/>
              <a:ext cx="1962667" cy="3579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3751275" y="1497457"/>
              <a:ext cx="2151988" cy="3863085"/>
              <a:chOff x="3977549" y="1322420"/>
              <a:chExt cx="2151988" cy="3863085"/>
            </a:xfrm>
          </p:grpSpPr>
          <p:pic>
            <p:nvPicPr>
              <p:cNvPr id="19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7549" y="1322420"/>
                <a:ext cx="2151988" cy="2112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2" descr="C:\Users\jbiel.SCOTSMAN-ICE\AppData\Local\Microsoft\Windows\Temporary Internet Files\Content.Outlook\K3W0CS5F\ISO 2015 Logo_0218-01 (2)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823" y="3755993"/>
                <a:ext cx="1699439" cy="14295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2" name="Title 1"/>
          <p:cNvSpPr txBox="1">
            <a:spLocks/>
          </p:cNvSpPr>
          <p:nvPr/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tx2"/>
                </a:solidFill>
              </a:rPr>
              <a:t>Manufacturing </a:t>
            </a:r>
            <a:r>
              <a:rPr lang="en-US" sz="3600" b="1" i="1" dirty="0" smtClean="0">
                <a:solidFill>
                  <a:schemeClr val="tx2"/>
                </a:solidFill>
              </a:rPr>
              <a:t>Awards and Certifications</a:t>
            </a:r>
            <a:endParaRPr lang="en-US" sz="3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tx2"/>
                </a:solidFill>
              </a:rPr>
              <a:t>Product </a:t>
            </a:r>
            <a:r>
              <a:rPr lang="en-US" sz="3600" b="1" i="1" dirty="0" smtClean="0">
                <a:solidFill>
                  <a:schemeClr val="tx2"/>
                </a:solidFill>
              </a:rPr>
              <a:t>Awards and Certifications</a:t>
            </a:r>
            <a:endParaRPr lang="en-US" sz="3600" b="1" i="1" dirty="0">
              <a:solidFill>
                <a:schemeClr val="tx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9356" y="1111976"/>
            <a:ext cx="8065288" cy="4458822"/>
            <a:chOff x="457200" y="1111976"/>
            <a:chExt cx="8065288" cy="4458822"/>
          </a:xfrm>
        </p:grpSpPr>
        <p:sp>
          <p:nvSpPr>
            <p:cNvPr id="6" name="TextBox 9"/>
            <p:cNvSpPr txBox="1">
              <a:spLocks noChangeArrowheads="1"/>
            </p:cNvSpPr>
            <p:nvPr/>
          </p:nvSpPr>
          <p:spPr bwMode="auto">
            <a:xfrm>
              <a:off x="5410200" y="4876800"/>
              <a:ext cx="1981200" cy="36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2" name="Picture 11" descr="T:\Share\Marketing\Marketing Communications\Commercial\Logos\AHRI logo\ahri_cert_810-Automatic-Commercial-Ice-Maker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4438872"/>
              <a:ext cx="1629209" cy="742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956" y="4182802"/>
              <a:ext cx="3792344" cy="1387996"/>
            </a:xfrm>
            <a:prstGeom prst="rect">
              <a:avLst/>
            </a:prstGeom>
          </p:spPr>
        </p:pic>
        <p:pic>
          <p:nvPicPr>
            <p:cNvPr id="1026" name="Picture 2" descr="C:\Users\jbiel.SCOTSMAN-ICE\AppData\Local\Microsoft\Windows\Temporary Internet Files\Content.Outlook\K3W0CS5F\GOOD DESIGN AWARD LOG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1332742"/>
              <a:ext cx="2065268" cy="2118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111976"/>
              <a:ext cx="2585244" cy="2585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 descr="Award-Ribbon-and-Energy-Star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622" y="1295400"/>
              <a:ext cx="2127866" cy="269350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492772" y="3990201"/>
              <a:ext cx="19315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>
                  <a:solidFill>
                    <a:srgbClr val="00B0F0"/>
                  </a:solidFill>
                </a:rPr>
                <a:t>*Multiple Year Winner</a:t>
              </a:r>
              <a:r>
                <a:rPr lang="en-US" sz="300" i="1" dirty="0" smtClean="0">
                  <a:solidFill>
                    <a:schemeClr val="bg1"/>
                  </a:solidFill>
                </a:rPr>
                <a:t>*</a:t>
              </a:r>
              <a:endParaRPr lang="en-US" sz="700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76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75585" y="2220917"/>
            <a:ext cx="7765535" cy="2046283"/>
            <a:chOff x="545910" y="2220917"/>
            <a:chExt cx="7765535" cy="2046283"/>
          </a:xfrm>
        </p:grpSpPr>
        <p:pic>
          <p:nvPicPr>
            <p:cNvPr id="6" name="Picture 5" descr="aligroup_logo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735" y="2220917"/>
              <a:ext cx="2387710" cy="195174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2"/>
            <a:stretch/>
          </p:blipFill>
          <p:spPr bwMode="auto">
            <a:xfrm>
              <a:off x="545910" y="2587625"/>
              <a:ext cx="5306447" cy="167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9400" y="5334001"/>
            <a:ext cx="2347157" cy="607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3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24</Words>
  <Application>Microsoft Office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Custom Design</vt:lpstr>
      <vt:lpstr>Office Theme</vt:lpstr>
      <vt:lpstr>1_Custom Design</vt:lpstr>
      <vt:lpstr>A LONG LEGACY OF AWARDS AND ACCOLADES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Jorgensen</dc:creator>
  <cp:lastModifiedBy>Brandon Levinson</cp:lastModifiedBy>
  <cp:revision>66</cp:revision>
  <dcterms:created xsi:type="dcterms:W3CDTF">2016-11-02T16:27:12Z</dcterms:created>
  <dcterms:modified xsi:type="dcterms:W3CDTF">2018-04-10T22:45:12Z</dcterms:modified>
</cp:coreProperties>
</file>